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3723BC-17AF-4E79-8738-77D2BC78DC65}" v="190" dt="2022-11-22T10:47:38.8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IR JAFARI" userId="S::700799@student.centralbeds.ac.uk::67f3f203-a16f-4eda-9929-22bab87065ce" providerId="AD" clId="Web-{D23723BC-17AF-4E79-8738-77D2BC78DC65}"/>
    <pc:docChg chg="addSld modSld addMainMaster delMainMaster">
      <pc:chgData name="AMIR JAFARI" userId="S::700799@student.centralbeds.ac.uk::67f3f203-a16f-4eda-9929-22bab87065ce" providerId="AD" clId="Web-{D23723BC-17AF-4E79-8738-77D2BC78DC65}" dt="2022-11-22T10:47:38.859" v="207" actId="20577"/>
      <pc:docMkLst>
        <pc:docMk/>
      </pc:docMkLst>
      <pc:sldChg chg="addSp delSp modSp mod setBg modClrScheme addAnim chgLayout">
        <pc:chgData name="AMIR JAFARI" userId="S::700799@student.centralbeds.ac.uk::67f3f203-a16f-4eda-9929-22bab87065ce" providerId="AD" clId="Web-{D23723BC-17AF-4E79-8738-77D2BC78DC65}" dt="2022-11-22T10:13:35.235" v="4"/>
        <pc:sldMkLst>
          <pc:docMk/>
          <pc:sldMk cId="109857222" sldId="256"/>
        </pc:sldMkLst>
        <pc:spChg chg="mod">
          <ac:chgData name="AMIR JAFARI" userId="S::700799@student.centralbeds.ac.uk::67f3f203-a16f-4eda-9929-22bab87065ce" providerId="AD" clId="Web-{D23723BC-17AF-4E79-8738-77D2BC78DC65}" dt="2022-11-22T10:13:35.235" v="3"/>
          <ac:spMkLst>
            <pc:docMk/>
            <pc:sldMk cId="109857222" sldId="256"/>
            <ac:spMk id="2" creationId="{00000000-0000-0000-0000-000000000000}"/>
          </ac:spMkLst>
        </pc:spChg>
        <pc:spChg chg="del">
          <ac:chgData name="AMIR JAFARI" userId="S::700799@student.centralbeds.ac.uk::67f3f203-a16f-4eda-9929-22bab87065ce" providerId="AD" clId="Web-{D23723BC-17AF-4E79-8738-77D2BC78DC65}" dt="2022-11-22T10:13:27.594" v="2"/>
          <ac:spMkLst>
            <pc:docMk/>
            <pc:sldMk cId="109857222" sldId="256"/>
            <ac:spMk id="3" creationId="{00000000-0000-0000-0000-000000000000}"/>
          </ac:spMkLst>
        </pc:spChg>
        <pc:spChg chg="add">
          <ac:chgData name="AMIR JAFARI" userId="S::700799@student.centralbeds.ac.uk::67f3f203-a16f-4eda-9929-22bab87065ce" providerId="AD" clId="Web-{D23723BC-17AF-4E79-8738-77D2BC78DC65}" dt="2022-11-22T10:13:35.235" v="3"/>
          <ac:spMkLst>
            <pc:docMk/>
            <pc:sldMk cId="109857222" sldId="256"/>
            <ac:spMk id="8" creationId="{54F3A7E8-6DA9-4C2B-ACC8-475F34DAEA1B}"/>
          </ac:spMkLst>
        </pc:spChg>
        <pc:spChg chg="add">
          <ac:chgData name="AMIR JAFARI" userId="S::700799@student.centralbeds.ac.uk::67f3f203-a16f-4eda-9929-22bab87065ce" providerId="AD" clId="Web-{D23723BC-17AF-4E79-8738-77D2BC78DC65}" dt="2022-11-22T10:13:35.235" v="3"/>
          <ac:spMkLst>
            <pc:docMk/>
            <pc:sldMk cId="109857222" sldId="256"/>
            <ac:spMk id="10" creationId="{5B21CDF0-4D24-4190-9285-9016C19C164F}"/>
          </ac:spMkLst>
        </pc:spChg>
        <pc:grpChg chg="add">
          <ac:chgData name="AMIR JAFARI" userId="S::700799@student.centralbeds.ac.uk::67f3f203-a16f-4eda-9929-22bab87065ce" providerId="AD" clId="Web-{D23723BC-17AF-4E79-8738-77D2BC78DC65}" dt="2022-11-22T10:13:35.235" v="3"/>
          <ac:grpSpMkLst>
            <pc:docMk/>
            <pc:sldMk cId="109857222" sldId="256"/>
            <ac:grpSpMk id="12" creationId="{3C9AA14C-80A4-427C-A911-28CD20C56E5E}"/>
          </ac:grpSpMkLst>
        </pc:grpChg>
        <pc:grpChg chg="add">
          <ac:chgData name="AMIR JAFARI" userId="S::700799@student.centralbeds.ac.uk::67f3f203-a16f-4eda-9929-22bab87065ce" providerId="AD" clId="Web-{D23723BC-17AF-4E79-8738-77D2BC78DC65}" dt="2022-11-22T10:13:35.235" v="3"/>
          <ac:grpSpMkLst>
            <pc:docMk/>
            <pc:sldMk cId="109857222" sldId="256"/>
            <ac:grpSpMk id="17" creationId="{F2FD01A0-E6FF-41CD-AEBD-279232B90D43}"/>
          </ac:grpSpMkLst>
        </pc:grpChg>
        <pc:picChg chg="add">
          <ac:chgData name="AMIR JAFARI" userId="S::700799@student.centralbeds.ac.uk::67f3f203-a16f-4eda-9929-22bab87065ce" providerId="AD" clId="Web-{D23723BC-17AF-4E79-8738-77D2BC78DC65}" dt="2022-11-22T10:13:35.235" v="3"/>
          <ac:picMkLst>
            <pc:docMk/>
            <pc:sldMk cId="109857222" sldId="256"/>
            <ac:picMk id="4" creationId="{DCF9CBDB-D6AC-A9F9-9036-DEA25724F9D4}"/>
          </ac:picMkLst>
        </pc:picChg>
      </pc:sldChg>
      <pc:sldChg chg="addSp delSp modSp new mod setBg">
        <pc:chgData name="AMIR JAFARI" userId="S::700799@student.centralbeds.ac.uk::67f3f203-a16f-4eda-9929-22bab87065ce" providerId="AD" clId="Web-{D23723BC-17AF-4E79-8738-77D2BC78DC65}" dt="2022-11-22T10:31:33.401" v="67" actId="20577"/>
        <pc:sldMkLst>
          <pc:docMk/>
          <pc:sldMk cId="2063894134" sldId="257"/>
        </pc:sldMkLst>
        <pc:spChg chg="mod">
          <ac:chgData name="AMIR JAFARI" userId="S::700799@student.centralbeds.ac.uk::67f3f203-a16f-4eda-9929-22bab87065ce" providerId="AD" clId="Web-{D23723BC-17AF-4E79-8738-77D2BC78DC65}" dt="2022-11-22T10:31:33.401" v="67" actId="20577"/>
          <ac:spMkLst>
            <pc:docMk/>
            <pc:sldMk cId="2063894134" sldId="257"/>
            <ac:spMk id="2" creationId="{786F328F-DC30-1105-0387-16C95CBA0E66}"/>
          </ac:spMkLst>
        </pc:spChg>
        <pc:spChg chg="del">
          <ac:chgData name="AMIR JAFARI" userId="S::700799@student.centralbeds.ac.uk::67f3f203-a16f-4eda-9929-22bab87065ce" providerId="AD" clId="Web-{D23723BC-17AF-4E79-8738-77D2BC78DC65}" dt="2022-11-22T10:14:54.879" v="40"/>
          <ac:spMkLst>
            <pc:docMk/>
            <pc:sldMk cId="2063894134" sldId="257"/>
            <ac:spMk id="3" creationId="{7F390781-7183-8A83-C854-58C7642AE754}"/>
          </ac:spMkLst>
        </pc:spChg>
        <pc:spChg chg="add">
          <ac:chgData name="AMIR JAFARI" userId="S::700799@student.centralbeds.ac.uk::67f3f203-a16f-4eda-9929-22bab87065ce" providerId="AD" clId="Web-{D23723BC-17AF-4E79-8738-77D2BC78DC65}" dt="2022-11-22T10:14:54.879" v="40"/>
          <ac:spMkLst>
            <pc:docMk/>
            <pc:sldMk cId="2063894134" sldId="257"/>
            <ac:spMk id="8" creationId="{09646535-AEF6-4883-A4F9-EEC1F8B4319E}"/>
          </ac:spMkLst>
        </pc:spChg>
        <pc:spChg chg="add">
          <ac:chgData name="AMIR JAFARI" userId="S::700799@student.centralbeds.ac.uk::67f3f203-a16f-4eda-9929-22bab87065ce" providerId="AD" clId="Web-{D23723BC-17AF-4E79-8738-77D2BC78DC65}" dt="2022-11-22T10:14:54.879" v="40"/>
          <ac:spMkLst>
            <pc:docMk/>
            <pc:sldMk cId="2063894134" sldId="257"/>
            <ac:spMk id="10" creationId="{DB7EFF05-A8DA-4B3E-9C21-7A04283D4852}"/>
          </ac:spMkLst>
        </pc:spChg>
        <pc:spChg chg="add">
          <ac:chgData name="AMIR JAFARI" userId="S::700799@student.centralbeds.ac.uk::67f3f203-a16f-4eda-9929-22bab87065ce" providerId="AD" clId="Web-{D23723BC-17AF-4E79-8738-77D2BC78DC65}" dt="2022-11-22T10:14:54.879" v="40"/>
          <ac:spMkLst>
            <pc:docMk/>
            <pc:sldMk cId="2063894134" sldId="257"/>
            <ac:spMk id="12" creationId="{D690F001-2D75-4EFE-805F-3E6954B7565B}"/>
          </ac:spMkLst>
        </pc:spChg>
        <pc:spChg chg="add">
          <ac:chgData name="AMIR JAFARI" userId="S::700799@student.centralbeds.ac.uk::67f3f203-a16f-4eda-9929-22bab87065ce" providerId="AD" clId="Web-{D23723BC-17AF-4E79-8738-77D2BC78DC65}" dt="2022-11-22T10:14:54.879" v="40"/>
          <ac:spMkLst>
            <pc:docMk/>
            <pc:sldMk cId="2063894134" sldId="257"/>
            <ac:spMk id="14" creationId="{8C6F7DA8-FD92-4ACF-9932-BF007E32A609}"/>
          </ac:spMkLst>
        </pc:spChg>
        <pc:spChg chg="add">
          <ac:chgData name="AMIR JAFARI" userId="S::700799@student.centralbeds.ac.uk::67f3f203-a16f-4eda-9929-22bab87065ce" providerId="AD" clId="Web-{D23723BC-17AF-4E79-8738-77D2BC78DC65}" dt="2022-11-22T10:14:54.879" v="40"/>
          <ac:spMkLst>
            <pc:docMk/>
            <pc:sldMk cId="2063894134" sldId="257"/>
            <ac:spMk id="16" creationId="{4F76F7D6-E5D2-44FA-B1FA-A1A61DF18E88}"/>
          </ac:spMkLst>
        </pc:spChg>
        <pc:spChg chg="add">
          <ac:chgData name="AMIR JAFARI" userId="S::700799@student.centralbeds.ac.uk::67f3f203-a16f-4eda-9929-22bab87065ce" providerId="AD" clId="Web-{D23723BC-17AF-4E79-8738-77D2BC78DC65}" dt="2022-11-22T10:14:54.879" v="40"/>
          <ac:spMkLst>
            <pc:docMk/>
            <pc:sldMk cId="2063894134" sldId="257"/>
            <ac:spMk id="18" creationId="{671E2FB4-7344-4400-973C-C4E1D46C1566}"/>
          </ac:spMkLst>
        </pc:spChg>
      </pc:sldChg>
      <pc:sldChg chg="addSp modSp new mod setBg">
        <pc:chgData name="AMIR JAFARI" userId="S::700799@student.centralbeds.ac.uk::67f3f203-a16f-4eda-9929-22bab87065ce" providerId="AD" clId="Web-{D23723BC-17AF-4E79-8738-77D2BC78DC65}" dt="2022-11-22T10:35:14.815" v="93" actId="20577"/>
        <pc:sldMkLst>
          <pc:docMk/>
          <pc:sldMk cId="1288499235" sldId="258"/>
        </pc:sldMkLst>
        <pc:spChg chg="mod">
          <ac:chgData name="AMIR JAFARI" userId="S::700799@student.centralbeds.ac.uk::67f3f203-a16f-4eda-9929-22bab87065ce" providerId="AD" clId="Web-{D23723BC-17AF-4E79-8738-77D2BC78DC65}" dt="2022-11-22T10:34:08.594" v="82"/>
          <ac:spMkLst>
            <pc:docMk/>
            <pc:sldMk cId="1288499235" sldId="258"/>
            <ac:spMk id="2" creationId="{FCC07041-67FB-36B7-25F4-8CE9678F0FAB}"/>
          </ac:spMkLst>
        </pc:spChg>
        <pc:spChg chg="mod">
          <ac:chgData name="AMIR JAFARI" userId="S::700799@student.centralbeds.ac.uk::67f3f203-a16f-4eda-9929-22bab87065ce" providerId="AD" clId="Web-{D23723BC-17AF-4E79-8738-77D2BC78DC65}" dt="2022-11-22T10:35:14.815" v="93" actId="20577"/>
          <ac:spMkLst>
            <pc:docMk/>
            <pc:sldMk cId="1288499235" sldId="258"/>
            <ac:spMk id="3" creationId="{1E88B69A-9D16-A77B-9230-9B803326782B}"/>
          </ac:spMkLst>
        </pc:spChg>
        <pc:spChg chg="add">
          <ac:chgData name="AMIR JAFARI" userId="S::700799@student.centralbeds.ac.uk::67f3f203-a16f-4eda-9929-22bab87065ce" providerId="AD" clId="Web-{D23723BC-17AF-4E79-8738-77D2BC78DC65}" dt="2022-11-22T10:34:08.594" v="82"/>
          <ac:spMkLst>
            <pc:docMk/>
            <pc:sldMk cId="1288499235" sldId="258"/>
            <ac:spMk id="8" creationId="{8DFF1C52-F8D7-4B5D-888E-DE744756E486}"/>
          </ac:spMkLst>
        </pc:spChg>
        <pc:spChg chg="add">
          <ac:chgData name="AMIR JAFARI" userId="S::700799@student.centralbeds.ac.uk::67f3f203-a16f-4eda-9929-22bab87065ce" providerId="AD" clId="Web-{D23723BC-17AF-4E79-8738-77D2BC78DC65}" dt="2022-11-22T10:34:08.594" v="82"/>
          <ac:spMkLst>
            <pc:docMk/>
            <pc:sldMk cId="1288499235" sldId="258"/>
            <ac:spMk id="10" creationId="{6766ECA5-294C-45E2-808B-EFDC9514A606}"/>
          </ac:spMkLst>
        </pc:spChg>
      </pc:sldChg>
      <pc:sldChg chg="addSp modSp new mod setBg">
        <pc:chgData name="AMIR JAFARI" userId="S::700799@student.centralbeds.ac.uk::67f3f203-a16f-4eda-9929-22bab87065ce" providerId="AD" clId="Web-{D23723BC-17AF-4E79-8738-77D2BC78DC65}" dt="2022-11-22T10:35:04.893" v="91" actId="20577"/>
        <pc:sldMkLst>
          <pc:docMk/>
          <pc:sldMk cId="183321569" sldId="259"/>
        </pc:sldMkLst>
        <pc:spChg chg="mod">
          <ac:chgData name="AMIR JAFARI" userId="S::700799@student.centralbeds.ac.uk::67f3f203-a16f-4eda-9929-22bab87065ce" providerId="AD" clId="Web-{D23723BC-17AF-4E79-8738-77D2BC78DC65}" dt="2022-11-22T10:34:50.486" v="89"/>
          <ac:spMkLst>
            <pc:docMk/>
            <pc:sldMk cId="183321569" sldId="259"/>
            <ac:spMk id="2" creationId="{D39670CC-F9F2-DDCA-CB70-6820EEA2DFBE}"/>
          </ac:spMkLst>
        </pc:spChg>
        <pc:spChg chg="mod">
          <ac:chgData name="AMIR JAFARI" userId="S::700799@student.centralbeds.ac.uk::67f3f203-a16f-4eda-9929-22bab87065ce" providerId="AD" clId="Web-{D23723BC-17AF-4E79-8738-77D2BC78DC65}" dt="2022-11-22T10:35:04.893" v="91" actId="20577"/>
          <ac:spMkLst>
            <pc:docMk/>
            <pc:sldMk cId="183321569" sldId="259"/>
            <ac:spMk id="3" creationId="{34E692A2-494A-7492-6CCC-48E2B26763B6}"/>
          </ac:spMkLst>
        </pc:spChg>
        <pc:spChg chg="add">
          <ac:chgData name="AMIR JAFARI" userId="S::700799@student.centralbeds.ac.uk::67f3f203-a16f-4eda-9929-22bab87065ce" providerId="AD" clId="Web-{D23723BC-17AF-4E79-8738-77D2BC78DC65}" dt="2022-11-22T10:34:50.486" v="89"/>
          <ac:spMkLst>
            <pc:docMk/>
            <pc:sldMk cId="183321569" sldId="259"/>
            <ac:spMk id="8" creationId="{76A10F56-4600-4E72-882F-DF9A3D70548A}"/>
          </ac:spMkLst>
        </pc:spChg>
        <pc:spChg chg="add">
          <ac:chgData name="AMIR JAFARI" userId="S::700799@student.centralbeds.ac.uk::67f3f203-a16f-4eda-9929-22bab87065ce" providerId="AD" clId="Web-{D23723BC-17AF-4E79-8738-77D2BC78DC65}" dt="2022-11-22T10:34:50.486" v="89"/>
          <ac:spMkLst>
            <pc:docMk/>
            <pc:sldMk cId="183321569" sldId="259"/>
            <ac:spMk id="10" creationId="{44E7C649-57E0-4A93-B134-67101C0725AD}"/>
          </ac:spMkLst>
        </pc:spChg>
        <pc:spChg chg="add">
          <ac:chgData name="AMIR JAFARI" userId="S::700799@student.centralbeds.ac.uk::67f3f203-a16f-4eda-9929-22bab87065ce" providerId="AD" clId="Web-{D23723BC-17AF-4E79-8738-77D2BC78DC65}" dt="2022-11-22T10:34:50.486" v="89"/>
          <ac:spMkLst>
            <pc:docMk/>
            <pc:sldMk cId="183321569" sldId="259"/>
            <ac:spMk id="12" creationId="{AA35AF4F-B82E-435B-8949-29173A0559E8}"/>
          </ac:spMkLst>
        </pc:spChg>
      </pc:sldChg>
      <pc:sldChg chg="addSp delSp modSp new mod setBg">
        <pc:chgData name="AMIR JAFARI" userId="S::700799@student.centralbeds.ac.uk::67f3f203-a16f-4eda-9929-22bab87065ce" providerId="AD" clId="Web-{D23723BC-17AF-4E79-8738-77D2BC78DC65}" dt="2022-11-22T10:37:36.243" v="115" actId="20577"/>
        <pc:sldMkLst>
          <pc:docMk/>
          <pc:sldMk cId="60100293" sldId="260"/>
        </pc:sldMkLst>
        <pc:spChg chg="mod">
          <ac:chgData name="AMIR JAFARI" userId="S::700799@student.centralbeds.ac.uk::67f3f203-a16f-4eda-9929-22bab87065ce" providerId="AD" clId="Web-{D23723BC-17AF-4E79-8738-77D2BC78DC65}" dt="2022-11-22T10:37:14.101" v="110"/>
          <ac:spMkLst>
            <pc:docMk/>
            <pc:sldMk cId="60100293" sldId="260"/>
            <ac:spMk id="2" creationId="{2E5C9DEA-BB44-504F-4654-FD9F2D834497}"/>
          </ac:spMkLst>
        </pc:spChg>
        <pc:spChg chg="mod">
          <ac:chgData name="AMIR JAFARI" userId="S::700799@student.centralbeds.ac.uk::67f3f203-a16f-4eda-9929-22bab87065ce" providerId="AD" clId="Web-{D23723BC-17AF-4E79-8738-77D2BC78DC65}" dt="2022-11-22T10:37:36.243" v="115" actId="20577"/>
          <ac:spMkLst>
            <pc:docMk/>
            <pc:sldMk cId="60100293" sldId="260"/>
            <ac:spMk id="3" creationId="{771E1569-20B5-AD7B-7DA7-9029CCA6E24E}"/>
          </ac:spMkLst>
        </pc:spChg>
        <pc:spChg chg="add del">
          <ac:chgData name="AMIR JAFARI" userId="S::700799@student.centralbeds.ac.uk::67f3f203-a16f-4eda-9929-22bab87065ce" providerId="AD" clId="Web-{D23723BC-17AF-4E79-8738-77D2BC78DC65}" dt="2022-11-22T10:37:14.117" v="111"/>
          <ac:spMkLst>
            <pc:docMk/>
            <pc:sldMk cId="60100293" sldId="260"/>
            <ac:spMk id="8" creationId="{8DFF1C52-F8D7-4B5D-888E-DE744756E486}"/>
          </ac:spMkLst>
        </pc:spChg>
        <pc:spChg chg="add del">
          <ac:chgData name="AMIR JAFARI" userId="S::700799@student.centralbeds.ac.uk::67f3f203-a16f-4eda-9929-22bab87065ce" providerId="AD" clId="Web-{D23723BC-17AF-4E79-8738-77D2BC78DC65}" dt="2022-11-22T10:37:14.117" v="111"/>
          <ac:spMkLst>
            <pc:docMk/>
            <pc:sldMk cId="60100293" sldId="260"/>
            <ac:spMk id="10" creationId="{6766ECA5-294C-45E2-808B-EFDC9514A606}"/>
          </ac:spMkLst>
        </pc:spChg>
        <pc:spChg chg="add del">
          <ac:chgData name="AMIR JAFARI" userId="S::700799@student.centralbeds.ac.uk::67f3f203-a16f-4eda-9929-22bab87065ce" providerId="AD" clId="Web-{D23723BC-17AF-4E79-8738-77D2BC78DC65}" dt="2022-11-22T10:37:11.648" v="108"/>
          <ac:spMkLst>
            <pc:docMk/>
            <pc:sldMk cId="60100293" sldId="260"/>
            <ac:spMk id="15" creationId="{5173AA7E-FB13-4C7C-BE86-ECAD9E590461}"/>
          </ac:spMkLst>
        </pc:spChg>
        <pc:spChg chg="add del">
          <ac:chgData name="AMIR JAFARI" userId="S::700799@student.centralbeds.ac.uk::67f3f203-a16f-4eda-9929-22bab87065ce" providerId="AD" clId="Web-{D23723BC-17AF-4E79-8738-77D2BC78DC65}" dt="2022-11-22T10:37:11.648" v="108"/>
          <ac:spMkLst>
            <pc:docMk/>
            <pc:sldMk cId="60100293" sldId="260"/>
            <ac:spMk id="17" creationId="{1B6EC153-DED3-475F-9AE0-D69887DFC7D9}"/>
          </ac:spMkLst>
        </pc:spChg>
        <pc:spChg chg="add del">
          <ac:chgData name="AMIR JAFARI" userId="S::700799@student.centralbeds.ac.uk::67f3f203-a16f-4eda-9929-22bab87065ce" providerId="AD" clId="Web-{D23723BC-17AF-4E79-8738-77D2BC78DC65}" dt="2022-11-22T10:37:11.648" v="108"/>
          <ac:spMkLst>
            <pc:docMk/>
            <pc:sldMk cId="60100293" sldId="260"/>
            <ac:spMk id="19" creationId="{A8756A1B-6950-48DF-9439-2314515C3766}"/>
          </ac:spMkLst>
        </pc:spChg>
        <pc:spChg chg="add del">
          <ac:chgData name="AMIR JAFARI" userId="S::700799@student.centralbeds.ac.uk::67f3f203-a16f-4eda-9929-22bab87065ce" providerId="AD" clId="Web-{D23723BC-17AF-4E79-8738-77D2BC78DC65}" dt="2022-11-22T10:37:11.648" v="108"/>
          <ac:spMkLst>
            <pc:docMk/>
            <pc:sldMk cId="60100293" sldId="260"/>
            <ac:spMk id="21" creationId="{F85A6BBD-7399-450C-8FA5-F8AE24156BE5}"/>
          </ac:spMkLst>
        </pc:spChg>
        <pc:spChg chg="add del">
          <ac:chgData name="AMIR JAFARI" userId="S::700799@student.centralbeds.ac.uk::67f3f203-a16f-4eda-9929-22bab87065ce" providerId="AD" clId="Web-{D23723BC-17AF-4E79-8738-77D2BC78DC65}" dt="2022-11-22T10:37:14.101" v="110"/>
          <ac:spMkLst>
            <pc:docMk/>
            <pc:sldMk cId="60100293" sldId="260"/>
            <ac:spMk id="23" creationId="{76A10F56-4600-4E72-882F-DF9A3D70548A}"/>
          </ac:spMkLst>
        </pc:spChg>
        <pc:spChg chg="add del">
          <ac:chgData name="AMIR JAFARI" userId="S::700799@student.centralbeds.ac.uk::67f3f203-a16f-4eda-9929-22bab87065ce" providerId="AD" clId="Web-{D23723BC-17AF-4E79-8738-77D2BC78DC65}" dt="2022-11-22T10:37:14.101" v="110"/>
          <ac:spMkLst>
            <pc:docMk/>
            <pc:sldMk cId="60100293" sldId="260"/>
            <ac:spMk id="24" creationId="{44E7C649-57E0-4A93-B134-67101C0725AD}"/>
          </ac:spMkLst>
        </pc:spChg>
        <pc:spChg chg="add del">
          <ac:chgData name="AMIR JAFARI" userId="S::700799@student.centralbeds.ac.uk::67f3f203-a16f-4eda-9929-22bab87065ce" providerId="AD" clId="Web-{D23723BC-17AF-4E79-8738-77D2BC78DC65}" dt="2022-11-22T10:37:14.101" v="110"/>
          <ac:spMkLst>
            <pc:docMk/>
            <pc:sldMk cId="60100293" sldId="260"/>
            <ac:spMk id="25" creationId="{AA35AF4F-B82E-435B-8949-29173A0559E8}"/>
          </ac:spMkLst>
        </pc:spChg>
        <pc:spChg chg="add">
          <ac:chgData name="AMIR JAFARI" userId="S::700799@student.centralbeds.ac.uk::67f3f203-a16f-4eda-9929-22bab87065ce" providerId="AD" clId="Web-{D23723BC-17AF-4E79-8738-77D2BC78DC65}" dt="2022-11-22T10:37:14.117" v="111"/>
          <ac:spMkLst>
            <pc:docMk/>
            <pc:sldMk cId="60100293" sldId="260"/>
            <ac:spMk id="27" creationId="{8DFF1C52-F8D7-4B5D-888E-DE744756E486}"/>
          </ac:spMkLst>
        </pc:spChg>
        <pc:spChg chg="add">
          <ac:chgData name="AMIR JAFARI" userId="S::700799@student.centralbeds.ac.uk::67f3f203-a16f-4eda-9929-22bab87065ce" providerId="AD" clId="Web-{D23723BC-17AF-4E79-8738-77D2BC78DC65}" dt="2022-11-22T10:37:14.117" v="111"/>
          <ac:spMkLst>
            <pc:docMk/>
            <pc:sldMk cId="60100293" sldId="260"/>
            <ac:spMk id="28" creationId="{6766ECA5-294C-45E2-808B-EFDC9514A606}"/>
          </ac:spMkLst>
        </pc:spChg>
      </pc:sldChg>
      <pc:sldChg chg="addSp modSp new mod setBg">
        <pc:chgData name="AMIR JAFARI" userId="S::700799@student.centralbeds.ac.uk::67f3f203-a16f-4eda-9929-22bab87065ce" providerId="AD" clId="Web-{D23723BC-17AF-4E79-8738-77D2BC78DC65}" dt="2022-11-22T10:38:15.260" v="122"/>
        <pc:sldMkLst>
          <pc:docMk/>
          <pc:sldMk cId="3861611738" sldId="261"/>
        </pc:sldMkLst>
        <pc:spChg chg="mod">
          <ac:chgData name="AMIR JAFARI" userId="S::700799@student.centralbeds.ac.uk::67f3f203-a16f-4eda-9929-22bab87065ce" providerId="AD" clId="Web-{D23723BC-17AF-4E79-8738-77D2BC78DC65}" dt="2022-11-22T10:38:15.260" v="122"/>
          <ac:spMkLst>
            <pc:docMk/>
            <pc:sldMk cId="3861611738" sldId="261"/>
            <ac:spMk id="2" creationId="{5065108D-91FC-1BF2-93C3-F5249E93902B}"/>
          </ac:spMkLst>
        </pc:spChg>
        <pc:spChg chg="mod">
          <ac:chgData name="AMIR JAFARI" userId="S::700799@student.centralbeds.ac.uk::67f3f203-a16f-4eda-9929-22bab87065ce" providerId="AD" clId="Web-{D23723BC-17AF-4E79-8738-77D2BC78DC65}" dt="2022-11-22T10:38:15.260" v="122"/>
          <ac:spMkLst>
            <pc:docMk/>
            <pc:sldMk cId="3861611738" sldId="261"/>
            <ac:spMk id="3" creationId="{CA57E8EA-9A87-1014-1964-92A5C53AE963}"/>
          </ac:spMkLst>
        </pc:spChg>
        <pc:spChg chg="add">
          <ac:chgData name="AMIR JAFARI" userId="S::700799@student.centralbeds.ac.uk::67f3f203-a16f-4eda-9929-22bab87065ce" providerId="AD" clId="Web-{D23723BC-17AF-4E79-8738-77D2BC78DC65}" dt="2022-11-22T10:38:15.260" v="122"/>
          <ac:spMkLst>
            <pc:docMk/>
            <pc:sldMk cId="3861611738" sldId="261"/>
            <ac:spMk id="8" creationId="{6E9D6223-8D87-4038-BE74-D5224B024FFD}"/>
          </ac:spMkLst>
        </pc:spChg>
        <pc:spChg chg="add">
          <ac:chgData name="AMIR JAFARI" userId="S::700799@student.centralbeds.ac.uk::67f3f203-a16f-4eda-9929-22bab87065ce" providerId="AD" clId="Web-{D23723BC-17AF-4E79-8738-77D2BC78DC65}" dt="2022-11-22T10:38:15.260" v="122"/>
          <ac:spMkLst>
            <pc:docMk/>
            <pc:sldMk cId="3861611738" sldId="261"/>
            <ac:spMk id="10" creationId="{A46FBF49-EC0D-4E09-A77B-DB4E8257E7EA}"/>
          </ac:spMkLst>
        </pc:spChg>
        <pc:spChg chg="add">
          <ac:chgData name="AMIR JAFARI" userId="S::700799@student.centralbeds.ac.uk::67f3f203-a16f-4eda-9929-22bab87065ce" providerId="AD" clId="Web-{D23723BC-17AF-4E79-8738-77D2BC78DC65}" dt="2022-11-22T10:38:15.260" v="122"/>
          <ac:spMkLst>
            <pc:docMk/>
            <pc:sldMk cId="3861611738" sldId="261"/>
            <ac:spMk id="12" creationId="{63AA13D0-BF0A-4B8F-9FD6-CAE2DCD93980}"/>
          </ac:spMkLst>
        </pc:spChg>
        <pc:spChg chg="add">
          <ac:chgData name="AMIR JAFARI" userId="S::700799@student.centralbeds.ac.uk::67f3f203-a16f-4eda-9929-22bab87065ce" providerId="AD" clId="Web-{D23723BC-17AF-4E79-8738-77D2BC78DC65}" dt="2022-11-22T10:38:15.260" v="122"/>
          <ac:spMkLst>
            <pc:docMk/>
            <pc:sldMk cId="3861611738" sldId="261"/>
            <ac:spMk id="14" creationId="{15BE2CF8-7196-4BC3-B312-B0EE486D92FB}"/>
          </ac:spMkLst>
        </pc:spChg>
      </pc:sldChg>
      <pc:sldChg chg="addSp modSp new mod setBg">
        <pc:chgData name="AMIR JAFARI" userId="S::700799@student.centralbeds.ac.uk::67f3f203-a16f-4eda-9929-22bab87065ce" providerId="AD" clId="Web-{D23723BC-17AF-4E79-8738-77D2BC78DC65}" dt="2022-11-22T10:38:59.793" v="129"/>
        <pc:sldMkLst>
          <pc:docMk/>
          <pc:sldMk cId="2394123035" sldId="262"/>
        </pc:sldMkLst>
        <pc:spChg chg="mod">
          <ac:chgData name="AMIR JAFARI" userId="S::700799@student.centralbeds.ac.uk::67f3f203-a16f-4eda-9929-22bab87065ce" providerId="AD" clId="Web-{D23723BC-17AF-4E79-8738-77D2BC78DC65}" dt="2022-11-22T10:38:59.793" v="129"/>
          <ac:spMkLst>
            <pc:docMk/>
            <pc:sldMk cId="2394123035" sldId="262"/>
            <ac:spMk id="2" creationId="{535EFF5F-7190-C8CB-A3E7-6A389186DA3E}"/>
          </ac:spMkLst>
        </pc:spChg>
        <pc:spChg chg="mod">
          <ac:chgData name="AMIR JAFARI" userId="S::700799@student.centralbeds.ac.uk::67f3f203-a16f-4eda-9929-22bab87065ce" providerId="AD" clId="Web-{D23723BC-17AF-4E79-8738-77D2BC78DC65}" dt="2022-11-22T10:38:59.793" v="129"/>
          <ac:spMkLst>
            <pc:docMk/>
            <pc:sldMk cId="2394123035" sldId="262"/>
            <ac:spMk id="3" creationId="{FB183E0B-1B5E-187F-EF38-81ADDA8F9AE2}"/>
          </ac:spMkLst>
        </pc:spChg>
        <pc:spChg chg="add">
          <ac:chgData name="AMIR JAFARI" userId="S::700799@student.centralbeds.ac.uk::67f3f203-a16f-4eda-9929-22bab87065ce" providerId="AD" clId="Web-{D23723BC-17AF-4E79-8738-77D2BC78DC65}" dt="2022-11-22T10:38:59.793" v="129"/>
          <ac:spMkLst>
            <pc:docMk/>
            <pc:sldMk cId="2394123035" sldId="262"/>
            <ac:spMk id="8" creationId="{5173AA7E-FB13-4C7C-BE86-ECAD9E590461}"/>
          </ac:spMkLst>
        </pc:spChg>
        <pc:spChg chg="add">
          <ac:chgData name="AMIR JAFARI" userId="S::700799@student.centralbeds.ac.uk::67f3f203-a16f-4eda-9929-22bab87065ce" providerId="AD" clId="Web-{D23723BC-17AF-4E79-8738-77D2BC78DC65}" dt="2022-11-22T10:38:59.793" v="129"/>
          <ac:spMkLst>
            <pc:docMk/>
            <pc:sldMk cId="2394123035" sldId="262"/>
            <ac:spMk id="10" creationId="{1B6EC153-DED3-475F-9AE0-D69887DFC7D9}"/>
          </ac:spMkLst>
        </pc:spChg>
        <pc:spChg chg="add">
          <ac:chgData name="AMIR JAFARI" userId="S::700799@student.centralbeds.ac.uk::67f3f203-a16f-4eda-9929-22bab87065ce" providerId="AD" clId="Web-{D23723BC-17AF-4E79-8738-77D2BC78DC65}" dt="2022-11-22T10:38:59.793" v="129"/>
          <ac:spMkLst>
            <pc:docMk/>
            <pc:sldMk cId="2394123035" sldId="262"/>
            <ac:spMk id="12" creationId="{A8756A1B-6950-48DF-9439-2314515C3766}"/>
          </ac:spMkLst>
        </pc:spChg>
        <pc:spChg chg="add">
          <ac:chgData name="AMIR JAFARI" userId="S::700799@student.centralbeds.ac.uk::67f3f203-a16f-4eda-9929-22bab87065ce" providerId="AD" clId="Web-{D23723BC-17AF-4E79-8738-77D2BC78DC65}" dt="2022-11-22T10:38:59.793" v="129"/>
          <ac:spMkLst>
            <pc:docMk/>
            <pc:sldMk cId="2394123035" sldId="262"/>
            <ac:spMk id="14" creationId="{F85A6BBD-7399-450C-8FA5-F8AE24156BE5}"/>
          </ac:spMkLst>
        </pc:spChg>
      </pc:sldChg>
      <pc:sldChg chg="addSp modSp new mod setBg">
        <pc:chgData name="AMIR JAFARI" userId="S::700799@student.centralbeds.ac.uk::67f3f203-a16f-4eda-9929-22bab87065ce" providerId="AD" clId="Web-{D23723BC-17AF-4E79-8738-77D2BC78DC65}" dt="2022-11-22T10:40:04.826" v="136"/>
        <pc:sldMkLst>
          <pc:docMk/>
          <pc:sldMk cId="3533188057" sldId="263"/>
        </pc:sldMkLst>
        <pc:spChg chg="mod">
          <ac:chgData name="AMIR JAFARI" userId="S::700799@student.centralbeds.ac.uk::67f3f203-a16f-4eda-9929-22bab87065ce" providerId="AD" clId="Web-{D23723BC-17AF-4E79-8738-77D2BC78DC65}" dt="2022-11-22T10:40:04.826" v="136"/>
          <ac:spMkLst>
            <pc:docMk/>
            <pc:sldMk cId="3533188057" sldId="263"/>
            <ac:spMk id="2" creationId="{CE248B61-1FC0-4901-0267-1D408A40D783}"/>
          </ac:spMkLst>
        </pc:spChg>
        <pc:spChg chg="mod">
          <ac:chgData name="AMIR JAFARI" userId="S::700799@student.centralbeds.ac.uk::67f3f203-a16f-4eda-9929-22bab87065ce" providerId="AD" clId="Web-{D23723BC-17AF-4E79-8738-77D2BC78DC65}" dt="2022-11-22T10:40:04.826" v="136"/>
          <ac:spMkLst>
            <pc:docMk/>
            <pc:sldMk cId="3533188057" sldId="263"/>
            <ac:spMk id="3" creationId="{B80923EA-737F-E3FE-6300-721794A5F20C}"/>
          </ac:spMkLst>
        </pc:spChg>
        <pc:spChg chg="add">
          <ac:chgData name="AMIR JAFARI" userId="S::700799@student.centralbeds.ac.uk::67f3f203-a16f-4eda-9929-22bab87065ce" providerId="AD" clId="Web-{D23723BC-17AF-4E79-8738-77D2BC78DC65}" dt="2022-11-22T10:40:04.826" v="136"/>
          <ac:spMkLst>
            <pc:docMk/>
            <pc:sldMk cId="3533188057" sldId="263"/>
            <ac:spMk id="8" creationId="{5173AA7E-FB13-4C7C-BE86-ECAD9E590461}"/>
          </ac:spMkLst>
        </pc:spChg>
        <pc:spChg chg="add">
          <ac:chgData name="AMIR JAFARI" userId="S::700799@student.centralbeds.ac.uk::67f3f203-a16f-4eda-9929-22bab87065ce" providerId="AD" clId="Web-{D23723BC-17AF-4E79-8738-77D2BC78DC65}" dt="2022-11-22T10:40:04.826" v="136"/>
          <ac:spMkLst>
            <pc:docMk/>
            <pc:sldMk cId="3533188057" sldId="263"/>
            <ac:spMk id="10" creationId="{1B6EC153-DED3-475F-9AE0-D69887DFC7D9}"/>
          </ac:spMkLst>
        </pc:spChg>
        <pc:spChg chg="add">
          <ac:chgData name="AMIR JAFARI" userId="S::700799@student.centralbeds.ac.uk::67f3f203-a16f-4eda-9929-22bab87065ce" providerId="AD" clId="Web-{D23723BC-17AF-4E79-8738-77D2BC78DC65}" dt="2022-11-22T10:40:04.826" v="136"/>
          <ac:spMkLst>
            <pc:docMk/>
            <pc:sldMk cId="3533188057" sldId="263"/>
            <ac:spMk id="12" creationId="{A8756A1B-6950-48DF-9439-2314515C3766}"/>
          </ac:spMkLst>
        </pc:spChg>
        <pc:spChg chg="add">
          <ac:chgData name="AMIR JAFARI" userId="S::700799@student.centralbeds.ac.uk::67f3f203-a16f-4eda-9929-22bab87065ce" providerId="AD" clId="Web-{D23723BC-17AF-4E79-8738-77D2BC78DC65}" dt="2022-11-22T10:40:04.826" v="136"/>
          <ac:spMkLst>
            <pc:docMk/>
            <pc:sldMk cId="3533188057" sldId="263"/>
            <ac:spMk id="14" creationId="{F85A6BBD-7399-450C-8FA5-F8AE24156BE5}"/>
          </ac:spMkLst>
        </pc:spChg>
      </pc:sldChg>
      <pc:sldChg chg="addSp delSp modSp new mod setBg">
        <pc:chgData name="AMIR JAFARI" userId="S::700799@student.centralbeds.ac.uk::67f3f203-a16f-4eda-9929-22bab87065ce" providerId="AD" clId="Web-{D23723BC-17AF-4E79-8738-77D2BC78DC65}" dt="2022-11-22T10:41:39.096" v="160"/>
        <pc:sldMkLst>
          <pc:docMk/>
          <pc:sldMk cId="965035127" sldId="264"/>
        </pc:sldMkLst>
        <pc:spChg chg="mod">
          <ac:chgData name="AMIR JAFARI" userId="S::700799@student.centralbeds.ac.uk::67f3f203-a16f-4eda-9929-22bab87065ce" providerId="AD" clId="Web-{D23723BC-17AF-4E79-8738-77D2BC78DC65}" dt="2022-11-22T10:41:39.096" v="160"/>
          <ac:spMkLst>
            <pc:docMk/>
            <pc:sldMk cId="965035127" sldId="264"/>
            <ac:spMk id="2" creationId="{E565E65D-CB53-A099-43B7-48202ECF39CD}"/>
          </ac:spMkLst>
        </pc:spChg>
        <pc:spChg chg="mod">
          <ac:chgData name="AMIR JAFARI" userId="S::700799@student.centralbeds.ac.uk::67f3f203-a16f-4eda-9929-22bab87065ce" providerId="AD" clId="Web-{D23723BC-17AF-4E79-8738-77D2BC78DC65}" dt="2022-11-22T10:41:39.096" v="160"/>
          <ac:spMkLst>
            <pc:docMk/>
            <pc:sldMk cId="965035127" sldId="264"/>
            <ac:spMk id="3" creationId="{6EDACDDD-8479-A9E1-2F6B-687371A8D8C3}"/>
          </ac:spMkLst>
        </pc:spChg>
        <pc:spChg chg="add del">
          <ac:chgData name="AMIR JAFARI" userId="S::700799@student.centralbeds.ac.uk::67f3f203-a16f-4eda-9929-22bab87065ce" providerId="AD" clId="Web-{D23723BC-17AF-4E79-8738-77D2BC78DC65}" dt="2022-11-22T10:41:39.080" v="159"/>
          <ac:spMkLst>
            <pc:docMk/>
            <pc:sldMk cId="965035127" sldId="264"/>
            <ac:spMk id="8" creationId="{3F58D3F4-AD3E-4263-85BF-7EB71245838E}"/>
          </ac:spMkLst>
        </pc:spChg>
        <pc:spChg chg="add del">
          <ac:chgData name="AMIR JAFARI" userId="S::700799@student.centralbeds.ac.uk::67f3f203-a16f-4eda-9929-22bab87065ce" providerId="AD" clId="Web-{D23723BC-17AF-4E79-8738-77D2BC78DC65}" dt="2022-11-22T10:41:39.080" v="159"/>
          <ac:spMkLst>
            <pc:docMk/>
            <pc:sldMk cId="965035127" sldId="264"/>
            <ac:spMk id="10" creationId="{B383AC10-A272-4982-A610-DDA728D78139}"/>
          </ac:spMkLst>
        </pc:spChg>
        <pc:spChg chg="add del">
          <ac:chgData name="AMIR JAFARI" userId="S::700799@student.centralbeds.ac.uk::67f3f203-a16f-4eda-9929-22bab87065ce" providerId="AD" clId="Web-{D23723BC-17AF-4E79-8738-77D2BC78DC65}" dt="2022-11-22T10:41:39.080" v="159"/>
          <ac:spMkLst>
            <pc:docMk/>
            <pc:sldMk cId="965035127" sldId="264"/>
            <ac:spMk id="12" creationId="{F6FDED66-1461-4834-9923-329986747FE6}"/>
          </ac:spMkLst>
        </pc:spChg>
        <pc:spChg chg="add del">
          <ac:chgData name="AMIR JAFARI" userId="S::700799@student.centralbeds.ac.uk::67f3f203-a16f-4eda-9929-22bab87065ce" providerId="AD" clId="Web-{D23723BC-17AF-4E79-8738-77D2BC78DC65}" dt="2022-11-22T10:41:39.080" v="159"/>
          <ac:spMkLst>
            <pc:docMk/>
            <pc:sldMk cId="965035127" sldId="264"/>
            <ac:spMk id="14" creationId="{1607CD53-0FF9-47E9-94AD-2BF64BA801B1}"/>
          </ac:spMkLst>
        </pc:spChg>
        <pc:spChg chg="add">
          <ac:chgData name="AMIR JAFARI" userId="S::700799@student.centralbeds.ac.uk::67f3f203-a16f-4eda-9929-22bab87065ce" providerId="AD" clId="Web-{D23723BC-17AF-4E79-8738-77D2BC78DC65}" dt="2022-11-22T10:41:39.096" v="160"/>
          <ac:spMkLst>
            <pc:docMk/>
            <pc:sldMk cId="965035127" sldId="264"/>
            <ac:spMk id="16" creationId="{76A10F56-4600-4E72-882F-DF9A3D70548A}"/>
          </ac:spMkLst>
        </pc:spChg>
        <pc:spChg chg="add">
          <ac:chgData name="AMIR JAFARI" userId="S::700799@student.centralbeds.ac.uk::67f3f203-a16f-4eda-9929-22bab87065ce" providerId="AD" clId="Web-{D23723BC-17AF-4E79-8738-77D2BC78DC65}" dt="2022-11-22T10:41:39.096" v="160"/>
          <ac:spMkLst>
            <pc:docMk/>
            <pc:sldMk cId="965035127" sldId="264"/>
            <ac:spMk id="17" creationId="{44E7C649-57E0-4A93-B134-67101C0725AD}"/>
          </ac:spMkLst>
        </pc:spChg>
        <pc:spChg chg="add">
          <ac:chgData name="AMIR JAFARI" userId="S::700799@student.centralbeds.ac.uk::67f3f203-a16f-4eda-9929-22bab87065ce" providerId="AD" clId="Web-{D23723BC-17AF-4E79-8738-77D2BC78DC65}" dt="2022-11-22T10:41:39.096" v="160"/>
          <ac:spMkLst>
            <pc:docMk/>
            <pc:sldMk cId="965035127" sldId="264"/>
            <ac:spMk id="18" creationId="{AA35AF4F-B82E-435B-8949-29173A0559E8}"/>
          </ac:spMkLst>
        </pc:spChg>
      </pc:sldChg>
      <pc:sldChg chg="addSp delSp modSp new mod setBg">
        <pc:chgData name="AMIR JAFARI" userId="S::700799@student.centralbeds.ac.uk::67f3f203-a16f-4eda-9929-22bab87065ce" providerId="AD" clId="Web-{D23723BC-17AF-4E79-8738-77D2BC78DC65}" dt="2022-11-22T10:42:32.051" v="169"/>
        <pc:sldMkLst>
          <pc:docMk/>
          <pc:sldMk cId="2317977694" sldId="265"/>
        </pc:sldMkLst>
        <pc:spChg chg="mod">
          <ac:chgData name="AMIR JAFARI" userId="S::700799@student.centralbeds.ac.uk::67f3f203-a16f-4eda-9929-22bab87065ce" providerId="AD" clId="Web-{D23723BC-17AF-4E79-8738-77D2BC78DC65}" dt="2022-11-22T10:42:32.051" v="169"/>
          <ac:spMkLst>
            <pc:docMk/>
            <pc:sldMk cId="2317977694" sldId="265"/>
            <ac:spMk id="2" creationId="{D305B901-BA60-7D88-4A0F-793CE98F21F9}"/>
          </ac:spMkLst>
        </pc:spChg>
        <pc:spChg chg="mod">
          <ac:chgData name="AMIR JAFARI" userId="S::700799@student.centralbeds.ac.uk::67f3f203-a16f-4eda-9929-22bab87065ce" providerId="AD" clId="Web-{D23723BC-17AF-4E79-8738-77D2BC78DC65}" dt="2022-11-22T10:42:32.051" v="169"/>
          <ac:spMkLst>
            <pc:docMk/>
            <pc:sldMk cId="2317977694" sldId="265"/>
            <ac:spMk id="3" creationId="{B4F0D3B6-9E53-08E0-6CF9-E5D7775A19E6}"/>
          </ac:spMkLst>
        </pc:spChg>
        <pc:spChg chg="add">
          <ac:chgData name="AMIR JAFARI" userId="S::700799@student.centralbeds.ac.uk::67f3f203-a16f-4eda-9929-22bab87065ce" providerId="AD" clId="Web-{D23723BC-17AF-4E79-8738-77D2BC78DC65}" dt="2022-11-22T10:42:32.051" v="169"/>
          <ac:spMkLst>
            <pc:docMk/>
            <pc:sldMk cId="2317977694" sldId="265"/>
            <ac:spMk id="8" creationId="{5173AA7E-FB13-4C7C-BE86-ECAD9E590461}"/>
          </ac:spMkLst>
        </pc:spChg>
        <pc:spChg chg="add del">
          <ac:chgData name="AMIR JAFARI" userId="S::700799@student.centralbeds.ac.uk::67f3f203-a16f-4eda-9929-22bab87065ce" providerId="AD" clId="Web-{D23723BC-17AF-4E79-8738-77D2BC78DC65}" dt="2022-11-22T10:42:32.035" v="168"/>
          <ac:spMkLst>
            <pc:docMk/>
            <pc:sldMk cId="2317977694" sldId="265"/>
            <ac:spMk id="9" creationId="{5ED9E2D9-EE69-4775-8CE5-9EAC35AD2F2E}"/>
          </ac:spMkLst>
        </pc:spChg>
        <pc:spChg chg="add">
          <ac:chgData name="AMIR JAFARI" userId="S::700799@student.centralbeds.ac.uk::67f3f203-a16f-4eda-9929-22bab87065ce" providerId="AD" clId="Web-{D23723BC-17AF-4E79-8738-77D2BC78DC65}" dt="2022-11-22T10:42:32.051" v="169"/>
          <ac:spMkLst>
            <pc:docMk/>
            <pc:sldMk cId="2317977694" sldId="265"/>
            <ac:spMk id="10" creationId="{1B6EC153-DED3-475F-9AE0-D69887DFC7D9}"/>
          </ac:spMkLst>
        </pc:spChg>
        <pc:spChg chg="add del">
          <ac:chgData name="AMIR JAFARI" userId="S::700799@student.centralbeds.ac.uk::67f3f203-a16f-4eda-9929-22bab87065ce" providerId="AD" clId="Web-{D23723BC-17AF-4E79-8738-77D2BC78DC65}" dt="2022-11-22T10:42:32.035" v="168"/>
          <ac:spMkLst>
            <pc:docMk/>
            <pc:sldMk cId="2317977694" sldId="265"/>
            <ac:spMk id="11" creationId="{3D75B673-1FA7-415E-8B2E-7A0550C8BDDF}"/>
          </ac:spMkLst>
        </pc:spChg>
        <pc:spChg chg="add">
          <ac:chgData name="AMIR JAFARI" userId="S::700799@student.centralbeds.ac.uk::67f3f203-a16f-4eda-9929-22bab87065ce" providerId="AD" clId="Web-{D23723BC-17AF-4E79-8738-77D2BC78DC65}" dt="2022-11-22T10:42:32.051" v="169"/>
          <ac:spMkLst>
            <pc:docMk/>
            <pc:sldMk cId="2317977694" sldId="265"/>
            <ac:spMk id="12" creationId="{A8756A1B-6950-48DF-9439-2314515C3766}"/>
          </ac:spMkLst>
        </pc:spChg>
        <pc:spChg chg="add">
          <ac:chgData name="AMIR JAFARI" userId="S::700799@student.centralbeds.ac.uk::67f3f203-a16f-4eda-9929-22bab87065ce" providerId="AD" clId="Web-{D23723BC-17AF-4E79-8738-77D2BC78DC65}" dt="2022-11-22T10:42:32.051" v="169"/>
          <ac:spMkLst>
            <pc:docMk/>
            <pc:sldMk cId="2317977694" sldId="265"/>
            <ac:spMk id="14" creationId="{F85A6BBD-7399-450C-8FA5-F8AE24156BE5}"/>
          </ac:spMkLst>
        </pc:spChg>
        <pc:picChg chg="add del">
          <ac:chgData name="AMIR JAFARI" userId="S::700799@student.centralbeds.ac.uk::67f3f203-a16f-4eda-9929-22bab87065ce" providerId="AD" clId="Web-{D23723BC-17AF-4E79-8738-77D2BC78DC65}" dt="2022-11-22T10:42:32.035" v="168"/>
          <ac:picMkLst>
            <pc:docMk/>
            <pc:sldMk cId="2317977694" sldId="265"/>
            <ac:picMk id="5" creationId="{818382AF-B261-88B7-AEA7-7329FFF2F484}"/>
          </ac:picMkLst>
        </pc:picChg>
      </pc:sldChg>
      <pc:sldChg chg="modSp new">
        <pc:chgData name="AMIR JAFARI" userId="S::700799@student.centralbeds.ac.uk::67f3f203-a16f-4eda-9929-22bab87065ce" providerId="AD" clId="Web-{D23723BC-17AF-4E79-8738-77D2BC78DC65}" dt="2022-11-22T10:45:19.291" v="190" actId="20577"/>
        <pc:sldMkLst>
          <pc:docMk/>
          <pc:sldMk cId="4044687115" sldId="266"/>
        </pc:sldMkLst>
        <pc:spChg chg="mod">
          <ac:chgData name="AMIR JAFARI" userId="S::700799@student.centralbeds.ac.uk::67f3f203-a16f-4eda-9929-22bab87065ce" providerId="AD" clId="Web-{D23723BC-17AF-4E79-8738-77D2BC78DC65}" dt="2022-11-22T10:45:07.682" v="185" actId="20577"/>
          <ac:spMkLst>
            <pc:docMk/>
            <pc:sldMk cId="4044687115" sldId="266"/>
            <ac:spMk id="2" creationId="{2C76FD85-468A-4ABF-37A8-393143A557AF}"/>
          </ac:spMkLst>
        </pc:spChg>
        <pc:spChg chg="mod">
          <ac:chgData name="AMIR JAFARI" userId="S::700799@student.centralbeds.ac.uk::67f3f203-a16f-4eda-9929-22bab87065ce" providerId="AD" clId="Web-{D23723BC-17AF-4E79-8738-77D2BC78DC65}" dt="2022-11-22T10:45:19.291" v="190" actId="20577"/>
          <ac:spMkLst>
            <pc:docMk/>
            <pc:sldMk cId="4044687115" sldId="266"/>
            <ac:spMk id="3" creationId="{FDC40EEA-6FB0-28C5-601F-A2A7D0512D19}"/>
          </ac:spMkLst>
        </pc:spChg>
      </pc:sldChg>
      <pc:sldChg chg="modSp new">
        <pc:chgData name="AMIR JAFARI" userId="S::700799@student.centralbeds.ac.uk::67f3f203-a16f-4eda-9929-22bab87065ce" providerId="AD" clId="Web-{D23723BC-17AF-4E79-8738-77D2BC78DC65}" dt="2022-11-22T10:46:44.232" v="201" actId="20577"/>
        <pc:sldMkLst>
          <pc:docMk/>
          <pc:sldMk cId="1413053620" sldId="267"/>
        </pc:sldMkLst>
        <pc:spChg chg="mod">
          <ac:chgData name="AMIR JAFARI" userId="S::700799@student.centralbeds.ac.uk::67f3f203-a16f-4eda-9929-22bab87065ce" providerId="AD" clId="Web-{D23723BC-17AF-4E79-8738-77D2BC78DC65}" dt="2022-11-22T10:45:54.496" v="193" actId="20577"/>
          <ac:spMkLst>
            <pc:docMk/>
            <pc:sldMk cId="1413053620" sldId="267"/>
            <ac:spMk id="2" creationId="{7E0E07EA-5217-C99E-29BA-982DCD6BB212}"/>
          </ac:spMkLst>
        </pc:spChg>
        <pc:spChg chg="mod">
          <ac:chgData name="AMIR JAFARI" userId="S::700799@student.centralbeds.ac.uk::67f3f203-a16f-4eda-9929-22bab87065ce" providerId="AD" clId="Web-{D23723BC-17AF-4E79-8738-77D2BC78DC65}" dt="2022-11-22T10:46:44.232" v="201" actId="20577"/>
          <ac:spMkLst>
            <pc:docMk/>
            <pc:sldMk cId="1413053620" sldId="267"/>
            <ac:spMk id="3" creationId="{6E83B248-E1F0-2C16-DF5A-0A7C5DF86FB3}"/>
          </ac:spMkLst>
        </pc:spChg>
      </pc:sldChg>
      <pc:sldChg chg="modSp new">
        <pc:chgData name="AMIR JAFARI" userId="S::700799@student.centralbeds.ac.uk::67f3f203-a16f-4eda-9929-22bab87065ce" providerId="AD" clId="Web-{D23723BC-17AF-4E79-8738-77D2BC78DC65}" dt="2022-11-22T10:47:38.859" v="207" actId="20577"/>
        <pc:sldMkLst>
          <pc:docMk/>
          <pc:sldMk cId="1986070459" sldId="268"/>
        </pc:sldMkLst>
        <pc:spChg chg="mod">
          <ac:chgData name="AMIR JAFARI" userId="S::700799@student.centralbeds.ac.uk::67f3f203-a16f-4eda-9929-22bab87065ce" providerId="AD" clId="Web-{D23723BC-17AF-4E79-8738-77D2BC78DC65}" dt="2022-11-22T10:47:21.609" v="204" actId="20577"/>
          <ac:spMkLst>
            <pc:docMk/>
            <pc:sldMk cId="1986070459" sldId="268"/>
            <ac:spMk id="2" creationId="{915ACD3C-A444-C443-D692-AB61FE4DC469}"/>
          </ac:spMkLst>
        </pc:spChg>
        <pc:spChg chg="mod">
          <ac:chgData name="AMIR JAFARI" userId="S::700799@student.centralbeds.ac.uk::67f3f203-a16f-4eda-9929-22bab87065ce" providerId="AD" clId="Web-{D23723BC-17AF-4E79-8738-77D2BC78DC65}" dt="2022-11-22T10:47:38.859" v="207" actId="20577"/>
          <ac:spMkLst>
            <pc:docMk/>
            <pc:sldMk cId="1986070459" sldId="268"/>
            <ac:spMk id="3" creationId="{B6D9C5B0-1429-AC0E-B8E3-F12282591591}"/>
          </ac:spMkLst>
        </pc:spChg>
      </pc:sldChg>
      <pc:sldMasterChg chg="del delSldLayout">
        <pc:chgData name="AMIR JAFARI" userId="S::700799@student.centralbeds.ac.uk::67f3f203-a16f-4eda-9929-22bab87065ce" providerId="AD" clId="Web-{D23723BC-17AF-4E79-8738-77D2BC78DC65}" dt="2022-11-22T10:13:35.235" v="3"/>
        <pc:sldMasterMkLst>
          <pc:docMk/>
          <pc:sldMasterMk cId="2460954070" sldId="2147483660"/>
        </pc:sldMasterMkLst>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2385387890" sldId="2147483661"/>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949138452" sldId="2147483662"/>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2591524520" sldId="2147483663"/>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1203092039" sldId="2147483664"/>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3733172339" sldId="2147483665"/>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3210312558" sldId="2147483666"/>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3146388984" sldId="2147483667"/>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3171841454" sldId="2147483668"/>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1718958274" sldId="2147483669"/>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2202905451" sldId="2147483670"/>
          </pc:sldLayoutMkLst>
        </pc:sldLayoutChg>
        <pc:sldLayoutChg chg="del">
          <pc:chgData name="AMIR JAFARI" userId="S::700799@student.centralbeds.ac.uk::67f3f203-a16f-4eda-9929-22bab87065ce" providerId="AD" clId="Web-{D23723BC-17AF-4E79-8738-77D2BC78DC65}" dt="2022-11-22T10:13:35.235" v="3"/>
          <pc:sldLayoutMkLst>
            <pc:docMk/>
            <pc:sldMasterMk cId="2460954070" sldId="2147483660"/>
            <pc:sldLayoutMk cId="3479445657" sldId="2147483671"/>
          </pc:sldLayoutMkLst>
        </pc:sldLayoutChg>
      </pc:sldMasterChg>
      <pc:sldMasterChg chg="add addSldLayout">
        <pc:chgData name="AMIR JAFARI" userId="S::700799@student.centralbeds.ac.uk::67f3f203-a16f-4eda-9929-22bab87065ce" providerId="AD" clId="Web-{D23723BC-17AF-4E79-8738-77D2BC78DC65}" dt="2022-11-22T10:13:35.235" v="3"/>
        <pc:sldMasterMkLst>
          <pc:docMk/>
          <pc:sldMasterMk cId="2750663700" sldId="2147483685"/>
        </pc:sldMasterMkLst>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3559613234" sldId="2147483674"/>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3656193355" sldId="2147483675"/>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2768433847" sldId="2147483676"/>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1846046115" sldId="2147483677"/>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1977890255" sldId="2147483678"/>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1188275081" sldId="2147483679"/>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1902945344" sldId="2147483680"/>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3211113391" sldId="2147483681"/>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3746748769" sldId="2147483682"/>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772176108" sldId="2147483683"/>
          </pc:sldLayoutMkLst>
        </pc:sldLayoutChg>
        <pc:sldLayoutChg chg="add">
          <pc:chgData name="AMIR JAFARI" userId="S::700799@student.centralbeds.ac.uk::67f3f203-a16f-4eda-9929-22bab87065ce" providerId="AD" clId="Web-{D23723BC-17AF-4E79-8738-77D2BC78DC65}" dt="2022-11-22T10:13:35.235" v="3"/>
          <pc:sldLayoutMkLst>
            <pc:docMk/>
            <pc:sldMasterMk cId="2750663700" sldId="2147483685"/>
            <pc:sldLayoutMk cId="251928748" sldId="2147483684"/>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November 22,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902945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November 22,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84604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November 22,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8827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November 22,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211113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November 22,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74674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November 22,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77217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November 22,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51928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November 22,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97789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November 22,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59613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November 22,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656193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November 22,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768433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November 22,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2750663700"/>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74" r:id="rId7"/>
    <p:sldLayoutId id="2147483675" r:id="rId8"/>
    <p:sldLayoutId id="2147483676" r:id="rId9"/>
    <p:sldLayoutId id="2147483677" r:id="rId10"/>
    <p:sldLayoutId id="2147483679"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3A7E8-6DA9-4C2B-ACC8-475F34DAEA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B21CDF0-4D24-4190-9285-9016C19C16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480000" y="1449388"/>
            <a:ext cx="5015638" cy="2075012"/>
          </a:xfrm>
        </p:spPr>
        <p:txBody>
          <a:bodyPr>
            <a:normAutofit/>
          </a:bodyPr>
          <a:lstStyle/>
          <a:p>
            <a:r>
              <a:rPr lang="en-US" b="1" dirty="0">
                <a:ea typeface="+mj-lt"/>
                <a:cs typeface="+mj-lt"/>
              </a:rPr>
              <a:t>Guide to the online world</a:t>
            </a:r>
            <a:endParaRPr lang="en-US" dirty="0"/>
          </a:p>
        </p:txBody>
      </p:sp>
      <p:pic>
        <p:nvPicPr>
          <p:cNvPr id="4" name="Picture 2" descr="Mobile device with apps">
            <a:extLst>
              <a:ext uri="{FF2B5EF4-FFF2-40B4-BE49-F238E27FC236}">
                <a16:creationId xmlns:a16="http://schemas.microsoft.com/office/drawing/2014/main" id="{DCF9CBDB-D6AC-A9F9-9036-DEA25724F9D4}"/>
              </a:ext>
            </a:extLst>
          </p:cNvPr>
          <p:cNvPicPr>
            <a:picLocks noChangeAspect="1"/>
          </p:cNvPicPr>
          <p:nvPr/>
        </p:nvPicPr>
        <p:blipFill rotWithShape="1">
          <a:blip r:embed="rId2"/>
          <a:srcRect l="45591" r="5985" b="-2"/>
          <a:stretch/>
        </p:blipFill>
        <p:spPr>
          <a:xfrm>
            <a:off x="20" y="10"/>
            <a:ext cx="5903704" cy="6857990"/>
          </a:xfrm>
          <a:custGeom>
            <a:avLst/>
            <a:gdLst/>
            <a:ahLst/>
            <a:cxnLst/>
            <a:rect l="l" t="t" r="r" b="b"/>
            <a:pathLst>
              <a:path w="5903724" h="6858000">
                <a:moveTo>
                  <a:pt x="0" y="0"/>
                </a:moveTo>
                <a:lnTo>
                  <a:pt x="5886178" y="0"/>
                </a:lnTo>
                <a:lnTo>
                  <a:pt x="5890522" y="42009"/>
                </a:lnTo>
                <a:cubicBezTo>
                  <a:pt x="5948302" y="788432"/>
                  <a:pt x="5795211" y="5194623"/>
                  <a:pt x="5836720" y="6279216"/>
                </a:cubicBezTo>
                <a:cubicBezTo>
                  <a:pt x="5842686" y="6384211"/>
                  <a:pt x="5845802" y="6526851"/>
                  <a:pt x="5846540" y="6699667"/>
                </a:cubicBezTo>
                <a:lnTo>
                  <a:pt x="5846508" y="6858000"/>
                </a:lnTo>
                <a:lnTo>
                  <a:pt x="0" y="6858000"/>
                </a:lnTo>
                <a:close/>
              </a:path>
            </a:pathLst>
          </a:custGeom>
        </p:spPr>
      </p:pic>
      <p:grpSp>
        <p:nvGrpSpPr>
          <p:cNvPr id="12" name="Group 11">
            <a:extLst>
              <a:ext uri="{FF2B5EF4-FFF2-40B4-BE49-F238E27FC236}">
                <a16:creationId xmlns:a16="http://schemas.microsoft.com/office/drawing/2014/main" id="{3C9AA14C-80A4-427C-A911-28CD20C56E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7909203" y="317452"/>
            <a:ext cx="2117174" cy="588806"/>
            <a:chOff x="4549904" y="5078157"/>
            <a:chExt cx="3023338" cy="840818"/>
          </a:xfrm>
        </p:grpSpPr>
        <p:sp>
          <p:nvSpPr>
            <p:cNvPr id="13" name="Freeform 80">
              <a:extLst>
                <a:ext uri="{FF2B5EF4-FFF2-40B4-BE49-F238E27FC236}">
                  <a16:creationId xmlns:a16="http://schemas.microsoft.com/office/drawing/2014/main" id="{EF32CDAF-4619-4949-9516-1E042181EB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690691" y="5352589"/>
              <a:ext cx="749228" cy="383544"/>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14" name="Freeform 84">
              <a:extLst>
                <a:ext uri="{FF2B5EF4-FFF2-40B4-BE49-F238E27FC236}">
                  <a16:creationId xmlns:a16="http://schemas.microsoft.com/office/drawing/2014/main" id="{270C485D-6BA8-4BF7-B72C-2B14A43A66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274527">
              <a:off x="6910134" y="5062687"/>
              <a:ext cx="647637" cy="678578"/>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15" name="Freeform 87">
              <a:extLst>
                <a:ext uri="{FF2B5EF4-FFF2-40B4-BE49-F238E27FC236}">
                  <a16:creationId xmlns:a16="http://schemas.microsoft.com/office/drawing/2014/main" id="{79239B91-4327-43B3-AED5-CB9EC1653B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4430858">
              <a:off x="4571743" y="5071596"/>
              <a:ext cx="626472" cy="670149"/>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grpSp>
        <p:nvGrpSpPr>
          <p:cNvPr id="17" name="Group 16">
            <a:extLst>
              <a:ext uri="{FF2B5EF4-FFF2-40B4-BE49-F238E27FC236}">
                <a16:creationId xmlns:a16="http://schemas.microsoft.com/office/drawing/2014/main" id="{F2FD01A0-E6FF-41CD-AEBD-279232B90D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7990093" y="5372723"/>
            <a:ext cx="2088038" cy="719230"/>
            <a:chOff x="4532666" y="505937"/>
            <a:chExt cx="2981730" cy="1027064"/>
          </a:xfrm>
        </p:grpSpPr>
        <p:sp>
          <p:nvSpPr>
            <p:cNvPr id="18" name="Freeform 78">
              <a:extLst>
                <a:ext uri="{FF2B5EF4-FFF2-40B4-BE49-F238E27FC236}">
                  <a16:creationId xmlns:a16="http://schemas.microsoft.com/office/drawing/2014/main" id="{811C6308-5554-4129-8881-A95AF512C5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4532666" y="754398"/>
              <a:ext cx="694205" cy="713383"/>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19" name="Freeform 79">
              <a:extLst>
                <a:ext uri="{FF2B5EF4-FFF2-40B4-BE49-F238E27FC236}">
                  <a16:creationId xmlns:a16="http://schemas.microsoft.com/office/drawing/2014/main" id="{C28F3A03-B53B-433E-8DF7-6B13336D0A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5791465" y="505937"/>
              <a:ext cx="587404" cy="943792"/>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0" name="Freeform 85">
              <a:extLst>
                <a:ext uri="{FF2B5EF4-FFF2-40B4-BE49-F238E27FC236}">
                  <a16:creationId xmlns:a16="http://schemas.microsoft.com/office/drawing/2014/main" id="{E990BBBC-E616-4D0E-9917-A6CA72AAEA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7087193" y="757585"/>
              <a:ext cx="427203" cy="775416"/>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73AA7E-FB13-4C7C-BE86-ECAD9E590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6EC153-DED3-475F-9AE0-D69887DF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8756A1B-6950-48DF-9439-2314515C37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4789061" cy="6858000"/>
          </a:xfrm>
          <a:custGeom>
            <a:avLst/>
            <a:gdLst>
              <a:gd name="connsiteX0" fmla="*/ 0 w 4789061"/>
              <a:gd name="connsiteY0" fmla="*/ 0 h 6858000"/>
              <a:gd name="connsiteX1" fmla="*/ 4248416 w 4789061"/>
              <a:gd name="connsiteY1" fmla="*/ 0 h 6858000"/>
              <a:gd name="connsiteX2" fmla="*/ 4442571 w 4789061"/>
              <a:gd name="connsiteY2" fmla="*/ 413260 h 6858000"/>
              <a:gd name="connsiteX3" fmla="*/ 4652176 w 4789061"/>
              <a:gd name="connsiteY3" fmla="*/ 4153439 h 6858000"/>
              <a:gd name="connsiteX4" fmla="*/ 3478386 w 4789061"/>
              <a:gd name="connsiteY4" fmla="*/ 6758958 h 6858000"/>
              <a:gd name="connsiteX5" fmla="*/ 3423920 w 4789061"/>
              <a:gd name="connsiteY5" fmla="*/ 6858000 h 6858000"/>
              <a:gd name="connsiteX6" fmla="*/ 0 w 47890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89061" h="6858000">
                <a:moveTo>
                  <a:pt x="0" y="0"/>
                </a:moveTo>
                <a:lnTo>
                  <a:pt x="4248416" y="0"/>
                </a:lnTo>
                <a:lnTo>
                  <a:pt x="4442571" y="413260"/>
                </a:lnTo>
                <a:cubicBezTo>
                  <a:pt x="5071387" y="1505896"/>
                  <a:pt x="4652176" y="3775219"/>
                  <a:pt x="4652176" y="4153439"/>
                </a:cubicBezTo>
                <a:cubicBezTo>
                  <a:pt x="4652176" y="5624297"/>
                  <a:pt x="3855675" y="6170615"/>
                  <a:pt x="3478386" y="6758958"/>
                </a:cubicBezTo>
                <a:lnTo>
                  <a:pt x="3423920" y="6858000"/>
                </a:lnTo>
                <a:lnTo>
                  <a:pt x="0" y="6858000"/>
                </a:ln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D305B901-BA60-7D88-4A0F-793CE98F21F9}"/>
              </a:ext>
            </a:extLst>
          </p:cNvPr>
          <p:cNvSpPr>
            <a:spLocks noGrp="1"/>
          </p:cNvSpPr>
          <p:nvPr>
            <p:ph type="title"/>
          </p:nvPr>
        </p:nvSpPr>
        <p:spPr>
          <a:xfrm>
            <a:off x="720000" y="619200"/>
            <a:ext cx="3095626" cy="3241599"/>
          </a:xfrm>
        </p:spPr>
        <p:txBody>
          <a:bodyPr>
            <a:normAutofit/>
          </a:bodyPr>
          <a:lstStyle/>
          <a:p>
            <a:r>
              <a:rPr lang="en-US" dirty="0">
                <a:ea typeface="+mj-lt"/>
                <a:cs typeface="+mj-lt"/>
              </a:rPr>
              <a:t>Chatrooms</a:t>
            </a:r>
            <a:endParaRPr lang="en-US" dirty="0"/>
          </a:p>
          <a:p>
            <a:endParaRPr lang="en-US" dirty="0"/>
          </a:p>
        </p:txBody>
      </p:sp>
      <p:sp>
        <p:nvSpPr>
          <p:cNvPr id="14" name="Freeform 10">
            <a:extLst>
              <a:ext uri="{FF2B5EF4-FFF2-40B4-BE49-F238E27FC236}">
                <a16:creationId xmlns:a16="http://schemas.microsoft.com/office/drawing/2014/main" id="{F85A6BBD-7399-450C-8FA5-F8AE24156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4394617">
            <a:off x="2970833" y="4308884"/>
            <a:ext cx="2069886" cy="1937439"/>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B4F0D3B6-9E53-08E0-6CF9-E5D7775A19E6}"/>
              </a:ext>
            </a:extLst>
          </p:cNvPr>
          <p:cNvSpPr>
            <a:spLocks noGrp="1"/>
          </p:cNvSpPr>
          <p:nvPr>
            <p:ph idx="1"/>
          </p:nvPr>
        </p:nvSpPr>
        <p:spPr>
          <a:xfrm>
            <a:off x="6444000" y="633600"/>
            <a:ext cx="4991962" cy="5135374"/>
          </a:xfrm>
        </p:spPr>
        <p:txBody>
          <a:bodyPr vert="horz" lIns="0" tIns="0" rIns="0" bIns="0" rtlCol="0">
            <a:normAutofit/>
          </a:bodyPr>
          <a:lstStyle/>
          <a:p>
            <a:r>
              <a:rPr lang="en-US" dirty="0">
                <a:ea typeface="+mn-lt"/>
                <a:cs typeface="+mn-lt"/>
              </a:rPr>
              <a:t>Online communication within communities is sometimes referred to as chat. Some of the large interactive communities where people take part in the same conversation or type of chat at the same time are known as chatrooms.</a:t>
            </a:r>
            <a:endParaRPr lang="en-US"/>
          </a:p>
          <a:p>
            <a:endParaRPr lang="en-US"/>
          </a:p>
          <a:p>
            <a:endParaRPr lang="en-US"/>
          </a:p>
        </p:txBody>
      </p:sp>
    </p:spTree>
    <p:extLst>
      <p:ext uri="{BB962C8B-B14F-4D97-AF65-F5344CB8AC3E}">
        <p14:creationId xmlns:p14="http://schemas.microsoft.com/office/powerpoint/2010/main" val="2317977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6FD85-468A-4ABF-37A8-393143A557AF}"/>
              </a:ext>
            </a:extLst>
          </p:cNvPr>
          <p:cNvSpPr>
            <a:spLocks noGrp="1"/>
          </p:cNvSpPr>
          <p:nvPr>
            <p:ph type="title"/>
          </p:nvPr>
        </p:nvSpPr>
        <p:spPr/>
        <p:txBody>
          <a:bodyPr/>
          <a:lstStyle/>
          <a:p>
            <a:r>
              <a:rPr lang="en-US" dirty="0">
                <a:ea typeface="+mj-lt"/>
                <a:cs typeface="+mj-lt"/>
              </a:rPr>
              <a:t>Social networks are being used to radicalise young people; would can we do to PREVENT this?</a:t>
            </a:r>
            <a:endParaRPr lang="en-US" dirty="0"/>
          </a:p>
          <a:p>
            <a:endParaRPr lang="en-US" dirty="0"/>
          </a:p>
        </p:txBody>
      </p:sp>
      <p:sp>
        <p:nvSpPr>
          <p:cNvPr id="3" name="Content Placeholder 2">
            <a:extLst>
              <a:ext uri="{FF2B5EF4-FFF2-40B4-BE49-F238E27FC236}">
                <a16:creationId xmlns:a16="http://schemas.microsoft.com/office/drawing/2014/main" id="{FDC40EEA-6FB0-28C5-601F-A2A7D0512D19}"/>
              </a:ext>
            </a:extLst>
          </p:cNvPr>
          <p:cNvSpPr>
            <a:spLocks noGrp="1"/>
          </p:cNvSpPr>
          <p:nvPr>
            <p:ph idx="1"/>
          </p:nvPr>
        </p:nvSpPr>
        <p:spPr/>
        <p:txBody>
          <a:bodyPr vert="horz" lIns="0" tIns="0" rIns="0" bIns="0" rtlCol="0" anchor="t">
            <a:normAutofit/>
          </a:bodyPr>
          <a:lstStyle/>
          <a:p>
            <a:r>
              <a:rPr lang="en-US" dirty="0">
                <a:ea typeface="+mn-lt"/>
                <a:cs typeface="+mn-lt"/>
              </a:rPr>
              <a:t>Radicalisation is when someone starts to believe or support extreme views, and in some cases, then participates in terrorist groups or acts.</a:t>
            </a:r>
            <a:endParaRPr lang="en-US" dirty="0">
              <a:solidFill>
                <a:srgbClr val="FFFFFF">
                  <a:alpha val="58000"/>
                </a:srgbClr>
              </a:solidFill>
            </a:endParaRPr>
          </a:p>
          <a:p>
            <a:r>
              <a:rPr lang="en-US" dirty="0">
                <a:ea typeface="+mn-lt"/>
                <a:cs typeface="+mn-lt"/>
              </a:rPr>
              <a:t>It can be motivated by a range of factors, including ideologies, religious beliefs, political beliefs and prejudices against particular-groups of people.</a:t>
            </a:r>
            <a:endParaRPr lang="en-US" dirty="0"/>
          </a:p>
          <a:p>
            <a:r>
              <a:rPr lang="en-US" dirty="0">
                <a:ea typeface="+mn-lt"/>
                <a:cs typeface="+mn-lt"/>
              </a:rPr>
              <a:t>People may be radicalised in many-different-ways, and over different time frames from as little as a few days or hours, or it may take several years.</a:t>
            </a:r>
            <a:endParaRPr lang="en-US" dirty="0"/>
          </a:p>
          <a:p>
            <a:endParaRPr lang="en-US" dirty="0">
              <a:solidFill>
                <a:srgbClr val="FFFFFF">
                  <a:alpha val="58000"/>
                </a:srgbClr>
              </a:solidFill>
            </a:endParaRPr>
          </a:p>
        </p:txBody>
      </p:sp>
    </p:spTree>
    <p:extLst>
      <p:ext uri="{BB962C8B-B14F-4D97-AF65-F5344CB8AC3E}">
        <p14:creationId xmlns:p14="http://schemas.microsoft.com/office/powerpoint/2010/main" val="4044687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E07EA-5217-C99E-29BA-982DCD6BB212}"/>
              </a:ext>
            </a:extLst>
          </p:cNvPr>
          <p:cNvSpPr>
            <a:spLocks noGrp="1"/>
          </p:cNvSpPr>
          <p:nvPr>
            <p:ph type="title"/>
          </p:nvPr>
        </p:nvSpPr>
        <p:spPr/>
        <p:txBody>
          <a:bodyPr/>
          <a:lstStyle/>
          <a:p>
            <a:r>
              <a:rPr lang="en-US" b="1" dirty="0"/>
              <a:t>Who is at risk?</a:t>
            </a:r>
            <a:endParaRPr lang="en-US" dirty="0"/>
          </a:p>
          <a:p>
            <a:endParaRPr lang="en-US" dirty="0"/>
          </a:p>
        </p:txBody>
      </p:sp>
      <p:sp>
        <p:nvSpPr>
          <p:cNvPr id="3" name="Content Placeholder 2">
            <a:extLst>
              <a:ext uri="{FF2B5EF4-FFF2-40B4-BE49-F238E27FC236}">
                <a16:creationId xmlns:a16="http://schemas.microsoft.com/office/drawing/2014/main" id="{6E83B248-E1F0-2C16-DF5A-0A7C5DF86FB3}"/>
              </a:ext>
            </a:extLst>
          </p:cNvPr>
          <p:cNvSpPr>
            <a:spLocks noGrp="1"/>
          </p:cNvSpPr>
          <p:nvPr>
            <p:ph idx="1"/>
          </p:nvPr>
        </p:nvSpPr>
        <p:spPr>
          <a:xfrm>
            <a:off x="720000" y="1619675"/>
            <a:ext cx="10728325" cy="4149300"/>
          </a:xfrm>
        </p:spPr>
        <p:txBody>
          <a:bodyPr vert="horz" lIns="0" tIns="0" rIns="0" bIns="0" rtlCol="0" anchor="t">
            <a:normAutofit fontScale="77500" lnSpcReduction="20000"/>
          </a:bodyPr>
          <a:lstStyle/>
          <a:p>
            <a:r>
              <a:rPr lang="en-US" dirty="0">
                <a:ea typeface="+mn-lt"/>
                <a:cs typeface="+mn-lt"/>
              </a:rPr>
              <a:t>Anyone can be radicalised, but factors such as being easily influenced and impressionable make children and young people particularly vulnerable.</a:t>
            </a:r>
            <a:endParaRPr lang="en-US" dirty="0">
              <a:solidFill>
                <a:srgbClr val="FFFFFF">
                  <a:alpha val="58000"/>
                </a:srgbClr>
              </a:solidFill>
            </a:endParaRPr>
          </a:p>
          <a:p>
            <a:r>
              <a:rPr lang="en-US" dirty="0">
                <a:ea typeface="+mn-lt"/>
                <a:cs typeface="+mn-lt"/>
              </a:rPr>
              <a:t>Children who are at risk of radicalisation may have low self-esteem or be victims of bullying or discrimination. They may feel:</a:t>
            </a:r>
            <a:endParaRPr lang="en-US" dirty="0"/>
          </a:p>
          <a:p>
            <a:r>
              <a:rPr lang="en-US" dirty="0">
                <a:ea typeface="+mn-lt"/>
                <a:cs typeface="+mn-lt"/>
              </a:rPr>
              <a:t>isolated and lonely or wanting to belong</a:t>
            </a:r>
            <a:endParaRPr lang="en-US" dirty="0"/>
          </a:p>
          <a:p>
            <a:r>
              <a:rPr lang="en-US" dirty="0">
                <a:ea typeface="+mn-lt"/>
                <a:cs typeface="+mn-lt"/>
              </a:rPr>
              <a:t>unhappy about themselves and what others might think of them</a:t>
            </a:r>
            <a:endParaRPr lang="en-US" dirty="0"/>
          </a:p>
          <a:p>
            <a:r>
              <a:rPr lang="en-US" dirty="0">
                <a:ea typeface="+mn-lt"/>
                <a:cs typeface="+mn-lt"/>
              </a:rPr>
              <a:t>embarrassed or judged about their culture, gender, religion or race</a:t>
            </a:r>
            <a:endParaRPr lang="en-US" dirty="0"/>
          </a:p>
          <a:p>
            <a:r>
              <a:rPr lang="en-US" dirty="0">
                <a:ea typeface="+mn-lt"/>
                <a:cs typeface="+mn-lt"/>
              </a:rPr>
              <a:t>stressed or depressed</a:t>
            </a:r>
            <a:endParaRPr lang="en-US" dirty="0"/>
          </a:p>
          <a:p>
            <a:r>
              <a:rPr lang="en-US" dirty="0">
                <a:ea typeface="+mn-lt"/>
                <a:cs typeface="+mn-lt"/>
              </a:rPr>
              <a:t>fed up with being bullied or treated badly by other people or by society</a:t>
            </a:r>
            <a:endParaRPr lang="en-US" dirty="0"/>
          </a:p>
          <a:p>
            <a:r>
              <a:rPr lang="en-US" dirty="0">
                <a:ea typeface="+mn-lt"/>
                <a:cs typeface="+mn-lt"/>
              </a:rPr>
              <a:t>angry at other people or the government</a:t>
            </a:r>
            <a:endParaRPr lang="en-US" dirty="0"/>
          </a:p>
          <a:p>
            <a:r>
              <a:rPr lang="en-US" dirty="0">
                <a:ea typeface="+mn-lt"/>
                <a:cs typeface="+mn-lt"/>
              </a:rPr>
              <a:t>confused about what they are doing</a:t>
            </a:r>
            <a:endParaRPr lang="en-US" dirty="0"/>
          </a:p>
          <a:p>
            <a:r>
              <a:rPr lang="en-US" dirty="0">
                <a:ea typeface="+mn-lt"/>
                <a:cs typeface="+mn-lt"/>
              </a:rPr>
              <a:t>pressured to stand up for other people who are being oppressed</a:t>
            </a:r>
            <a:endParaRPr lang="en-US" dirty="0"/>
          </a:p>
          <a:p>
            <a:endParaRPr lang="en-US" dirty="0">
              <a:solidFill>
                <a:srgbClr val="FFFFFF">
                  <a:alpha val="58000"/>
                </a:srgbClr>
              </a:solidFill>
            </a:endParaRPr>
          </a:p>
        </p:txBody>
      </p:sp>
    </p:spTree>
    <p:extLst>
      <p:ext uri="{BB962C8B-B14F-4D97-AF65-F5344CB8AC3E}">
        <p14:creationId xmlns:p14="http://schemas.microsoft.com/office/powerpoint/2010/main" val="1413053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ACD3C-A444-C443-D692-AB61FE4DC469}"/>
              </a:ext>
            </a:extLst>
          </p:cNvPr>
          <p:cNvSpPr>
            <a:spLocks noGrp="1"/>
          </p:cNvSpPr>
          <p:nvPr>
            <p:ph type="title"/>
          </p:nvPr>
        </p:nvSpPr>
        <p:spPr/>
        <p:txBody>
          <a:bodyPr/>
          <a:lstStyle/>
          <a:p>
            <a:r>
              <a:rPr lang="en-US" b="1" dirty="0"/>
              <a:t>How does it happen?</a:t>
            </a:r>
            <a:endParaRPr lang="en-US" dirty="0"/>
          </a:p>
          <a:p>
            <a:endParaRPr lang="en-US" dirty="0"/>
          </a:p>
        </p:txBody>
      </p:sp>
      <p:sp>
        <p:nvSpPr>
          <p:cNvPr id="3" name="Content Placeholder 2">
            <a:extLst>
              <a:ext uri="{FF2B5EF4-FFF2-40B4-BE49-F238E27FC236}">
                <a16:creationId xmlns:a16="http://schemas.microsoft.com/office/drawing/2014/main" id="{B6D9C5B0-1429-AC0E-B8E3-F12282591591}"/>
              </a:ext>
            </a:extLst>
          </p:cNvPr>
          <p:cNvSpPr>
            <a:spLocks noGrp="1"/>
          </p:cNvSpPr>
          <p:nvPr>
            <p:ph idx="1"/>
          </p:nvPr>
        </p:nvSpPr>
        <p:spPr/>
        <p:txBody>
          <a:bodyPr vert="horz" lIns="0" tIns="0" rIns="0" bIns="0" rtlCol="0" anchor="t">
            <a:normAutofit/>
          </a:bodyPr>
          <a:lstStyle/>
          <a:p>
            <a:r>
              <a:rPr lang="en-US">
                <a:ea typeface="+mn-lt"/>
                <a:cs typeface="+mn-lt"/>
              </a:rPr>
              <a:t>Radicalization</a:t>
            </a:r>
            <a:r>
              <a:rPr lang="en-US" dirty="0">
                <a:ea typeface="+mn-lt"/>
                <a:cs typeface="+mn-lt"/>
              </a:rPr>
              <a:t> doesn’t happen overnight. It is a gradual process, so young people who are affected may not realize what’s happening.</a:t>
            </a:r>
            <a:endParaRPr lang="en-US" dirty="0"/>
          </a:p>
        </p:txBody>
      </p:sp>
    </p:spTree>
    <p:extLst>
      <p:ext uri="{BB962C8B-B14F-4D97-AF65-F5344CB8AC3E}">
        <p14:creationId xmlns:p14="http://schemas.microsoft.com/office/powerpoint/2010/main" val="1986070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B7EFF05-A8DA-4B3E-9C21-7A04283D4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D690F001-2D75-4EFE-805F-3E6954B756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C6F7DA8-FD92-4ACF-9932-BF007E32A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Freeform: Shape 15">
            <a:extLst>
              <a:ext uri="{FF2B5EF4-FFF2-40B4-BE49-F238E27FC236}">
                <a16:creationId xmlns:a16="http://schemas.microsoft.com/office/drawing/2014/main" id="{4F76F7D6-E5D2-44FA-B1FA-A1A61DF18E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0554709" cy="6858000"/>
          </a:xfrm>
          <a:custGeom>
            <a:avLst/>
            <a:gdLst>
              <a:gd name="connsiteX0" fmla="*/ 678080 w 10554709"/>
              <a:gd name="connsiteY0" fmla="*/ 0 h 6858000"/>
              <a:gd name="connsiteX1" fmla="*/ 8939948 w 10554709"/>
              <a:gd name="connsiteY1" fmla="*/ 0 h 6858000"/>
              <a:gd name="connsiteX2" fmla="*/ 9088366 w 10554709"/>
              <a:gd name="connsiteY2" fmla="*/ 139640 h 6858000"/>
              <a:gd name="connsiteX3" fmla="*/ 10554709 w 10554709"/>
              <a:gd name="connsiteY3" fmla="*/ 3680162 h 6858000"/>
              <a:gd name="connsiteX4" fmla="*/ 9852869 w 10554709"/>
              <a:gd name="connsiteY4" fmla="*/ 6618597 h 6858000"/>
              <a:gd name="connsiteX5" fmla="*/ 9732509 w 10554709"/>
              <a:gd name="connsiteY5" fmla="*/ 6858000 h 6858000"/>
              <a:gd name="connsiteX6" fmla="*/ 0 w 10554709"/>
              <a:gd name="connsiteY6" fmla="*/ 6858000 h 6858000"/>
              <a:gd name="connsiteX7" fmla="*/ 0 w 10554709"/>
              <a:gd name="connsiteY7" fmla="*/ 893015 h 6858000"/>
              <a:gd name="connsiteX8" fmla="*/ 32877 w 10554709"/>
              <a:gd name="connsiteY8" fmla="*/ 837948 h 6858000"/>
              <a:gd name="connsiteX9" fmla="*/ 408715 w 10554709"/>
              <a:gd name="connsiteY9" fmla="*/ 30770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54709" h="6858000">
                <a:moveTo>
                  <a:pt x="678080" y="0"/>
                </a:moveTo>
                <a:lnTo>
                  <a:pt x="8939948" y="0"/>
                </a:lnTo>
                <a:lnTo>
                  <a:pt x="9088366" y="139640"/>
                </a:lnTo>
                <a:cubicBezTo>
                  <a:pt x="10103527" y="1150771"/>
                  <a:pt x="10554709" y="2302771"/>
                  <a:pt x="10554709" y="3680162"/>
                </a:cubicBezTo>
                <a:cubicBezTo>
                  <a:pt x="10554709" y="4782075"/>
                  <a:pt x="10354183" y="5717032"/>
                  <a:pt x="9852869" y="6618597"/>
                </a:cubicBezTo>
                <a:lnTo>
                  <a:pt x="9732509" y="6858000"/>
                </a:lnTo>
                <a:lnTo>
                  <a:pt x="0" y="6858000"/>
                </a:lnTo>
                <a:lnTo>
                  <a:pt x="0" y="893015"/>
                </a:lnTo>
                <a:lnTo>
                  <a:pt x="32877" y="837948"/>
                </a:lnTo>
                <a:cubicBezTo>
                  <a:pt x="149932" y="650048"/>
                  <a:pt x="274183" y="474695"/>
                  <a:pt x="408715" y="307706"/>
                </a:cubicBez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786F328F-DC30-1105-0387-16C95CBA0E66}"/>
              </a:ext>
            </a:extLst>
          </p:cNvPr>
          <p:cNvSpPr>
            <a:spLocks noGrp="1"/>
          </p:cNvSpPr>
          <p:nvPr>
            <p:ph type="title"/>
          </p:nvPr>
        </p:nvSpPr>
        <p:spPr>
          <a:xfrm>
            <a:off x="720000" y="720000"/>
            <a:ext cx="6911974" cy="2803071"/>
          </a:xfrm>
        </p:spPr>
        <p:txBody>
          <a:bodyPr vert="horz" wrap="square" lIns="0" tIns="0" rIns="0" bIns="0" rtlCol="0" anchor="b" anchorCtr="0">
            <a:normAutofit/>
          </a:bodyPr>
          <a:lstStyle/>
          <a:p>
            <a:pPr algn="ctr">
              <a:lnSpc>
                <a:spcPct val="90000"/>
              </a:lnSpc>
            </a:pPr>
            <a:r>
              <a:rPr lang="en-US" sz="4800" spc="-100" dirty="0">
                <a:latin typeface="Arial"/>
                <a:cs typeface="Arial"/>
              </a:rPr>
              <a:t>SOME OF THE TYPES OF ONLINE </a:t>
            </a:r>
            <a:br>
              <a:rPr lang="en-US" sz="4800" spc="-100" dirty="0">
                <a:latin typeface="Arial"/>
                <a:ea typeface="+mj-lt"/>
                <a:cs typeface="+mj-lt"/>
              </a:rPr>
            </a:br>
            <a:r>
              <a:rPr lang="en-US" sz="4800" spc="-100" dirty="0">
                <a:latin typeface="Arial"/>
                <a:ea typeface="+mj-lt"/>
                <a:cs typeface="+mj-lt"/>
              </a:rPr>
              <a:t>COMMUNICATOIN</a:t>
            </a:r>
            <a:br>
              <a:rPr lang="en-US" sz="4800" spc="-100" dirty="0">
                <a:latin typeface="Arial"/>
              </a:rPr>
            </a:br>
            <a:r>
              <a:rPr lang="en-US" sz="4800" spc="-100" dirty="0">
                <a:latin typeface="Arial"/>
                <a:cs typeface="Arial"/>
              </a:rPr>
              <a:t> SERVICES</a:t>
            </a:r>
          </a:p>
        </p:txBody>
      </p:sp>
      <p:sp>
        <p:nvSpPr>
          <p:cNvPr id="18" name="Freeform 10">
            <a:extLst>
              <a:ext uri="{FF2B5EF4-FFF2-40B4-BE49-F238E27FC236}">
                <a16:creationId xmlns:a16="http://schemas.microsoft.com/office/drawing/2014/main" id="{671E2FB4-7344-4400-973C-C4E1D46C1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4500000">
            <a:off x="9006897" y="392628"/>
            <a:ext cx="3095625" cy="2897543"/>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063894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F1C52-F8D7-4B5D-888E-DE744756E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766ECA5-294C-45E2-808B-EFDC9514A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C07041-67FB-36B7-25F4-8CE9678F0FAB}"/>
              </a:ext>
            </a:extLst>
          </p:cNvPr>
          <p:cNvSpPr>
            <a:spLocks noGrp="1"/>
          </p:cNvSpPr>
          <p:nvPr>
            <p:ph type="title"/>
          </p:nvPr>
        </p:nvSpPr>
        <p:spPr>
          <a:xfrm>
            <a:off x="720000" y="619200"/>
            <a:ext cx="3095626" cy="5154274"/>
          </a:xfrm>
        </p:spPr>
        <p:txBody>
          <a:bodyPr>
            <a:normAutofit/>
          </a:bodyPr>
          <a:lstStyle/>
          <a:p>
            <a:r>
              <a:rPr lang="en-US" dirty="0">
                <a:ea typeface="+mj-lt"/>
                <a:cs typeface="+mj-lt"/>
              </a:rPr>
              <a:t>Voice over internet protocol</a:t>
            </a:r>
            <a:endParaRPr lang="en-US" dirty="0"/>
          </a:p>
          <a:p>
            <a:r>
              <a:rPr lang="en-US" dirty="0"/>
              <a:t>(VOIP)</a:t>
            </a:r>
          </a:p>
        </p:txBody>
      </p:sp>
      <p:sp>
        <p:nvSpPr>
          <p:cNvPr id="3" name="Content Placeholder 2">
            <a:extLst>
              <a:ext uri="{FF2B5EF4-FFF2-40B4-BE49-F238E27FC236}">
                <a16:creationId xmlns:a16="http://schemas.microsoft.com/office/drawing/2014/main" id="{1E88B69A-9D16-A77B-9230-9B803326782B}"/>
              </a:ext>
            </a:extLst>
          </p:cNvPr>
          <p:cNvSpPr>
            <a:spLocks noGrp="1"/>
          </p:cNvSpPr>
          <p:nvPr>
            <p:ph idx="1"/>
          </p:nvPr>
        </p:nvSpPr>
        <p:spPr>
          <a:xfrm>
            <a:off x="4548188" y="576000"/>
            <a:ext cx="6900137" cy="5197474"/>
          </a:xfrm>
        </p:spPr>
        <p:txBody>
          <a:bodyPr vert="horz" lIns="0" tIns="0" rIns="0" bIns="0" rtlCol="0" anchor="t">
            <a:normAutofit/>
          </a:bodyPr>
          <a:lstStyle/>
          <a:p>
            <a:r>
              <a:rPr lang="en-US" sz="4800" dirty="0">
                <a:solidFill>
                  <a:schemeClr val="tx1"/>
                </a:solidFill>
                <a:latin typeface="Arial Nova"/>
                <a:ea typeface="+mn-lt"/>
                <a:cs typeface="+mn-lt"/>
              </a:rPr>
              <a:t>Is a method of real-time communication over the internet with very low cost.</a:t>
            </a:r>
            <a:endParaRPr lang="en-US" sz="4800">
              <a:solidFill>
                <a:schemeClr val="tx1"/>
              </a:solidFill>
              <a:latin typeface="Arial Nova"/>
            </a:endParaRPr>
          </a:p>
          <a:p>
            <a:endParaRPr lang="en-US" sz="4800">
              <a:latin typeface="Arial Nova"/>
            </a:endParaRPr>
          </a:p>
          <a:p>
            <a:endParaRPr lang="en-US" sz="4800"/>
          </a:p>
        </p:txBody>
      </p:sp>
    </p:spTree>
    <p:extLst>
      <p:ext uri="{BB962C8B-B14F-4D97-AF65-F5344CB8AC3E}">
        <p14:creationId xmlns:p14="http://schemas.microsoft.com/office/powerpoint/2010/main" val="1288499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A10F56-4600-4E72-882F-DF9A3D7054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4E7C649-57E0-4A93-B134-67101C072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A35AF4F-B82E-435B-8949-29173A055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5412222" cy="3734405"/>
          </a:xfrm>
          <a:custGeom>
            <a:avLst/>
            <a:gdLst>
              <a:gd name="connsiteX0" fmla="*/ 1441992 w 5412222"/>
              <a:gd name="connsiteY0" fmla="*/ 2504513 h 3734405"/>
              <a:gd name="connsiteX1" fmla="*/ 1566499 w 5412222"/>
              <a:gd name="connsiteY1" fmla="*/ 2518404 h 3734405"/>
              <a:gd name="connsiteX2" fmla="*/ 1750954 w 5412222"/>
              <a:gd name="connsiteY2" fmla="*/ 2629527 h 3734405"/>
              <a:gd name="connsiteX3" fmla="*/ 1714063 w 5412222"/>
              <a:gd name="connsiteY3" fmla="*/ 3370350 h 3734405"/>
              <a:gd name="connsiteX4" fmla="*/ 1548053 w 5412222"/>
              <a:gd name="connsiteY4" fmla="*/ 3703720 h 3734405"/>
              <a:gd name="connsiteX5" fmla="*/ 1345153 w 5412222"/>
              <a:gd name="connsiteY5" fmla="*/ 3722241 h 3734405"/>
              <a:gd name="connsiteX6" fmla="*/ 1142252 w 5412222"/>
              <a:gd name="connsiteY6" fmla="*/ 3611117 h 3734405"/>
              <a:gd name="connsiteX7" fmla="*/ 1123807 w 5412222"/>
              <a:gd name="connsiteY7" fmla="*/ 3388870 h 3734405"/>
              <a:gd name="connsiteX8" fmla="*/ 1160697 w 5412222"/>
              <a:gd name="connsiteY8" fmla="*/ 3018459 h 3734405"/>
              <a:gd name="connsiteX9" fmla="*/ 1179143 w 5412222"/>
              <a:gd name="connsiteY9" fmla="*/ 2851774 h 3734405"/>
              <a:gd name="connsiteX10" fmla="*/ 1197589 w 5412222"/>
              <a:gd name="connsiteY10" fmla="*/ 2722130 h 3734405"/>
              <a:gd name="connsiteX11" fmla="*/ 1345153 w 5412222"/>
              <a:gd name="connsiteY11" fmla="*/ 2518404 h 3734405"/>
              <a:gd name="connsiteX12" fmla="*/ 1441992 w 5412222"/>
              <a:gd name="connsiteY12" fmla="*/ 2504513 h 3734405"/>
              <a:gd name="connsiteX13" fmla="*/ 2975080 w 5412222"/>
              <a:gd name="connsiteY13" fmla="*/ 2484443 h 3734405"/>
              <a:gd name="connsiteX14" fmla="*/ 3097382 w 5412222"/>
              <a:gd name="connsiteY14" fmla="*/ 2507883 h 3734405"/>
              <a:gd name="connsiteX15" fmla="*/ 3189904 w 5412222"/>
              <a:gd name="connsiteY15" fmla="*/ 2581966 h 3734405"/>
              <a:gd name="connsiteX16" fmla="*/ 3263922 w 5412222"/>
              <a:gd name="connsiteY16" fmla="*/ 2730130 h 3734405"/>
              <a:gd name="connsiteX17" fmla="*/ 3356443 w 5412222"/>
              <a:gd name="connsiteY17" fmla="*/ 3322788 h 3734405"/>
              <a:gd name="connsiteX18" fmla="*/ 3337939 w 5412222"/>
              <a:gd name="connsiteY18" fmla="*/ 3545035 h 3734405"/>
              <a:gd name="connsiteX19" fmla="*/ 3282426 w 5412222"/>
              <a:gd name="connsiteY19" fmla="*/ 3637638 h 3734405"/>
              <a:gd name="connsiteX20" fmla="*/ 3171400 w 5412222"/>
              <a:gd name="connsiteY20" fmla="*/ 3674679 h 3734405"/>
              <a:gd name="connsiteX21" fmla="*/ 3115887 w 5412222"/>
              <a:gd name="connsiteY21" fmla="*/ 3693200 h 3734405"/>
              <a:gd name="connsiteX22" fmla="*/ 2967852 w 5412222"/>
              <a:gd name="connsiteY22" fmla="*/ 3674679 h 3734405"/>
              <a:gd name="connsiteX23" fmla="*/ 2838321 w 5412222"/>
              <a:gd name="connsiteY23" fmla="*/ 3563556 h 3734405"/>
              <a:gd name="connsiteX24" fmla="*/ 2782808 w 5412222"/>
              <a:gd name="connsiteY24" fmla="*/ 3359829 h 3734405"/>
              <a:gd name="connsiteX25" fmla="*/ 2764304 w 5412222"/>
              <a:gd name="connsiteY25" fmla="*/ 3156103 h 3734405"/>
              <a:gd name="connsiteX26" fmla="*/ 2708791 w 5412222"/>
              <a:gd name="connsiteY26" fmla="*/ 2878295 h 3734405"/>
              <a:gd name="connsiteX27" fmla="*/ 2690286 w 5412222"/>
              <a:gd name="connsiteY27" fmla="*/ 2637527 h 3734405"/>
              <a:gd name="connsiteX28" fmla="*/ 2912339 w 5412222"/>
              <a:gd name="connsiteY28" fmla="*/ 2489363 h 3734405"/>
              <a:gd name="connsiteX29" fmla="*/ 2975080 w 5412222"/>
              <a:gd name="connsiteY29" fmla="*/ 2484443 h 3734405"/>
              <a:gd name="connsiteX30" fmla="*/ 4122198 w 5412222"/>
              <a:gd name="connsiteY30" fmla="*/ 1964873 h 3734405"/>
              <a:gd name="connsiteX31" fmla="*/ 4289154 w 5412222"/>
              <a:gd name="connsiteY31" fmla="*/ 2020607 h 3734405"/>
              <a:gd name="connsiteX32" fmla="*/ 4437557 w 5412222"/>
              <a:gd name="connsiteY32" fmla="*/ 2169233 h 3734405"/>
              <a:gd name="connsiteX33" fmla="*/ 4567411 w 5412222"/>
              <a:gd name="connsiteY33" fmla="*/ 2336436 h 3734405"/>
              <a:gd name="connsiteX34" fmla="*/ 4752916 w 5412222"/>
              <a:gd name="connsiteY34" fmla="*/ 2540795 h 3734405"/>
              <a:gd name="connsiteX35" fmla="*/ 4882769 w 5412222"/>
              <a:gd name="connsiteY35" fmla="*/ 2763733 h 3734405"/>
              <a:gd name="connsiteX36" fmla="*/ 4771467 w 5412222"/>
              <a:gd name="connsiteY36" fmla="*/ 2986671 h 3734405"/>
              <a:gd name="connsiteX37" fmla="*/ 4567411 w 5412222"/>
              <a:gd name="connsiteY37" fmla="*/ 3060983 h 3734405"/>
              <a:gd name="connsiteX38" fmla="*/ 4474659 w 5412222"/>
              <a:gd name="connsiteY38" fmla="*/ 3042405 h 3734405"/>
              <a:gd name="connsiteX39" fmla="*/ 4344804 w 5412222"/>
              <a:gd name="connsiteY39" fmla="*/ 2949514 h 3734405"/>
              <a:gd name="connsiteX40" fmla="*/ 3955244 w 5412222"/>
              <a:gd name="connsiteY40" fmla="*/ 2466483 h 3734405"/>
              <a:gd name="connsiteX41" fmla="*/ 3862491 w 5412222"/>
              <a:gd name="connsiteY41" fmla="*/ 2280701 h 3734405"/>
              <a:gd name="connsiteX42" fmla="*/ 3881042 w 5412222"/>
              <a:gd name="connsiteY42" fmla="*/ 2169233 h 3734405"/>
              <a:gd name="connsiteX43" fmla="*/ 3936693 w 5412222"/>
              <a:gd name="connsiteY43" fmla="*/ 2076342 h 3734405"/>
              <a:gd name="connsiteX44" fmla="*/ 3992345 w 5412222"/>
              <a:gd name="connsiteY44" fmla="*/ 2039186 h 3734405"/>
              <a:gd name="connsiteX45" fmla="*/ 4122198 w 5412222"/>
              <a:gd name="connsiteY45" fmla="*/ 1964873 h 3734405"/>
              <a:gd name="connsiteX46" fmla="*/ 146310 w 5412222"/>
              <a:gd name="connsiteY46" fmla="*/ 1953889 h 3734405"/>
              <a:gd name="connsiteX47" fmla="*/ 350366 w 5412222"/>
              <a:gd name="connsiteY47" fmla="*/ 2046733 h 3734405"/>
              <a:gd name="connsiteX48" fmla="*/ 443118 w 5412222"/>
              <a:gd name="connsiteY48" fmla="*/ 2232420 h 3734405"/>
              <a:gd name="connsiteX49" fmla="*/ 368916 w 5412222"/>
              <a:gd name="connsiteY49" fmla="*/ 2455245 h 3734405"/>
              <a:gd name="connsiteX50" fmla="*/ 55877 w 5412222"/>
              <a:gd name="connsiteY50" fmla="*/ 2823429 h 3734405"/>
              <a:gd name="connsiteX51" fmla="*/ 0 w 5412222"/>
              <a:gd name="connsiteY51" fmla="*/ 2890207 h 3734405"/>
              <a:gd name="connsiteX52" fmla="*/ 0 w 5412222"/>
              <a:gd name="connsiteY52" fmla="*/ 2010548 h 3734405"/>
              <a:gd name="connsiteX53" fmla="*/ 48920 w 5412222"/>
              <a:gd name="connsiteY53" fmla="*/ 1981743 h 3734405"/>
              <a:gd name="connsiteX54" fmla="*/ 146310 w 5412222"/>
              <a:gd name="connsiteY54" fmla="*/ 1953889 h 3734405"/>
              <a:gd name="connsiteX55" fmla="*/ 4987001 w 5412222"/>
              <a:gd name="connsiteY55" fmla="*/ 730996 h 3734405"/>
              <a:gd name="connsiteX56" fmla="*/ 5079441 w 5412222"/>
              <a:gd name="connsiteY56" fmla="*/ 730996 h 3734405"/>
              <a:gd name="connsiteX57" fmla="*/ 5338271 w 5412222"/>
              <a:gd name="connsiteY57" fmla="*/ 804801 h 3734405"/>
              <a:gd name="connsiteX58" fmla="*/ 5412222 w 5412222"/>
              <a:gd name="connsiteY58" fmla="*/ 970860 h 3734405"/>
              <a:gd name="connsiteX59" fmla="*/ 5412222 w 5412222"/>
              <a:gd name="connsiteY59" fmla="*/ 1100017 h 3734405"/>
              <a:gd name="connsiteX60" fmla="*/ 5338271 w 5412222"/>
              <a:gd name="connsiteY60" fmla="*/ 1266077 h 3734405"/>
              <a:gd name="connsiteX61" fmla="*/ 5171880 w 5412222"/>
              <a:gd name="connsiteY61" fmla="*/ 1339881 h 3734405"/>
              <a:gd name="connsiteX62" fmla="*/ 4913050 w 5412222"/>
              <a:gd name="connsiteY62" fmla="*/ 1339881 h 3734405"/>
              <a:gd name="connsiteX63" fmla="*/ 4580268 w 5412222"/>
              <a:gd name="connsiteY63" fmla="*/ 1339881 h 3734405"/>
              <a:gd name="connsiteX64" fmla="*/ 4413877 w 5412222"/>
              <a:gd name="connsiteY64" fmla="*/ 1321430 h 3734405"/>
              <a:gd name="connsiteX65" fmla="*/ 4247486 w 5412222"/>
              <a:gd name="connsiteY65" fmla="*/ 1247626 h 3734405"/>
              <a:gd name="connsiteX66" fmla="*/ 4192022 w 5412222"/>
              <a:gd name="connsiteY66" fmla="*/ 1118468 h 3734405"/>
              <a:gd name="connsiteX67" fmla="*/ 4192022 w 5412222"/>
              <a:gd name="connsiteY67" fmla="*/ 1026213 h 3734405"/>
              <a:gd name="connsiteX68" fmla="*/ 4247486 w 5412222"/>
              <a:gd name="connsiteY68" fmla="*/ 860154 h 3734405"/>
              <a:gd name="connsiteX69" fmla="*/ 4395389 w 5412222"/>
              <a:gd name="connsiteY69" fmla="*/ 786350 h 3734405"/>
              <a:gd name="connsiteX70" fmla="*/ 4617243 w 5412222"/>
              <a:gd name="connsiteY70" fmla="*/ 767899 h 3734405"/>
              <a:gd name="connsiteX71" fmla="*/ 4987001 w 5412222"/>
              <a:gd name="connsiteY71" fmla="*/ 730996 h 3734405"/>
              <a:gd name="connsiteX72" fmla="*/ 3807960 w 5412222"/>
              <a:gd name="connsiteY72" fmla="*/ 0 h 3734405"/>
              <a:gd name="connsiteX73" fmla="*/ 4404064 w 5412222"/>
              <a:gd name="connsiteY73" fmla="*/ 0 h 3734405"/>
              <a:gd name="connsiteX74" fmla="*/ 4368291 w 5412222"/>
              <a:gd name="connsiteY74" fmla="*/ 41360 h 3734405"/>
              <a:gd name="connsiteX75" fmla="*/ 4329548 w 5412222"/>
              <a:gd name="connsiteY75" fmla="*/ 87787 h 3734405"/>
              <a:gd name="connsiteX76" fmla="*/ 4107495 w 5412222"/>
              <a:gd name="connsiteY76" fmla="*/ 198776 h 3734405"/>
              <a:gd name="connsiteX77" fmla="*/ 3885443 w 5412222"/>
              <a:gd name="connsiteY77" fmla="*/ 106285 h 3734405"/>
              <a:gd name="connsiteX78" fmla="*/ 3818365 w 5412222"/>
              <a:gd name="connsiteY78" fmla="*/ 23043 h 373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12222" h="3734405">
                <a:moveTo>
                  <a:pt x="1441992" y="2504513"/>
                </a:moveTo>
                <a:cubicBezTo>
                  <a:pt x="1478883" y="2504513"/>
                  <a:pt x="1520385" y="2509143"/>
                  <a:pt x="1566499" y="2518404"/>
                </a:cubicBezTo>
                <a:cubicBezTo>
                  <a:pt x="1658726" y="2536924"/>
                  <a:pt x="1732509" y="2573965"/>
                  <a:pt x="1750954" y="2629527"/>
                </a:cubicBezTo>
                <a:cubicBezTo>
                  <a:pt x="1787845" y="2703609"/>
                  <a:pt x="1714063" y="3296268"/>
                  <a:pt x="1714063" y="3370350"/>
                </a:cubicBezTo>
                <a:cubicBezTo>
                  <a:pt x="1695617" y="3555556"/>
                  <a:pt x="1658726" y="3666679"/>
                  <a:pt x="1548053" y="3703720"/>
                </a:cubicBezTo>
                <a:cubicBezTo>
                  <a:pt x="1492717" y="3740761"/>
                  <a:pt x="1418935" y="3740761"/>
                  <a:pt x="1345153" y="3722241"/>
                </a:cubicBezTo>
                <a:cubicBezTo>
                  <a:pt x="1252925" y="3722241"/>
                  <a:pt x="1179143" y="3685199"/>
                  <a:pt x="1142252" y="3611117"/>
                </a:cubicBezTo>
                <a:cubicBezTo>
                  <a:pt x="1123807" y="3555556"/>
                  <a:pt x="1105361" y="3481473"/>
                  <a:pt x="1123807" y="3388870"/>
                </a:cubicBezTo>
                <a:cubicBezTo>
                  <a:pt x="1123807" y="3388870"/>
                  <a:pt x="1160697" y="3055500"/>
                  <a:pt x="1160697" y="3018459"/>
                </a:cubicBezTo>
                <a:cubicBezTo>
                  <a:pt x="1160697" y="2962897"/>
                  <a:pt x="1179143" y="2870294"/>
                  <a:pt x="1179143" y="2851774"/>
                </a:cubicBezTo>
                <a:cubicBezTo>
                  <a:pt x="1197589" y="2722130"/>
                  <a:pt x="1197589" y="2722130"/>
                  <a:pt x="1197589" y="2722130"/>
                </a:cubicBezTo>
                <a:cubicBezTo>
                  <a:pt x="1234480" y="2611007"/>
                  <a:pt x="1289816" y="2555445"/>
                  <a:pt x="1345153" y="2518404"/>
                </a:cubicBezTo>
                <a:cubicBezTo>
                  <a:pt x="1372821" y="2509143"/>
                  <a:pt x="1405101" y="2504513"/>
                  <a:pt x="1441992" y="2504513"/>
                </a:cubicBezTo>
                <a:close/>
                <a:moveTo>
                  <a:pt x="2975080" y="2484443"/>
                </a:moveTo>
                <a:cubicBezTo>
                  <a:pt x="3031460" y="2487048"/>
                  <a:pt x="3069626" y="2507883"/>
                  <a:pt x="3097382" y="2507883"/>
                </a:cubicBezTo>
                <a:cubicBezTo>
                  <a:pt x="3134391" y="2526404"/>
                  <a:pt x="3152895" y="2544924"/>
                  <a:pt x="3189904" y="2581966"/>
                </a:cubicBezTo>
                <a:cubicBezTo>
                  <a:pt x="3208409" y="2619007"/>
                  <a:pt x="3226913" y="2656048"/>
                  <a:pt x="3263922" y="2730130"/>
                </a:cubicBezTo>
                <a:cubicBezTo>
                  <a:pt x="3282426" y="2804212"/>
                  <a:pt x="3356443" y="3322788"/>
                  <a:pt x="3356443" y="3322788"/>
                </a:cubicBezTo>
                <a:cubicBezTo>
                  <a:pt x="3374948" y="3433912"/>
                  <a:pt x="3356443" y="3507994"/>
                  <a:pt x="3337939" y="3545035"/>
                </a:cubicBezTo>
                <a:cubicBezTo>
                  <a:pt x="3319435" y="3582076"/>
                  <a:pt x="3300930" y="3619117"/>
                  <a:pt x="3282426" y="3637638"/>
                </a:cubicBezTo>
                <a:cubicBezTo>
                  <a:pt x="3245417" y="3656158"/>
                  <a:pt x="3208409" y="3656158"/>
                  <a:pt x="3171400" y="3674679"/>
                </a:cubicBezTo>
                <a:cubicBezTo>
                  <a:pt x="3152895" y="3674679"/>
                  <a:pt x="3134391" y="3693200"/>
                  <a:pt x="3115887" y="3693200"/>
                </a:cubicBezTo>
                <a:cubicBezTo>
                  <a:pt x="3060374" y="3711720"/>
                  <a:pt x="3004860" y="3711720"/>
                  <a:pt x="2967852" y="3674679"/>
                </a:cubicBezTo>
                <a:cubicBezTo>
                  <a:pt x="2912339" y="3656158"/>
                  <a:pt x="2875330" y="3619117"/>
                  <a:pt x="2838321" y="3563556"/>
                </a:cubicBezTo>
                <a:cubicBezTo>
                  <a:pt x="2801312" y="3507994"/>
                  <a:pt x="2782808" y="3433912"/>
                  <a:pt x="2782808" y="3359829"/>
                </a:cubicBezTo>
                <a:cubicBezTo>
                  <a:pt x="2764304" y="3156103"/>
                  <a:pt x="2764304" y="3156103"/>
                  <a:pt x="2764304" y="3156103"/>
                </a:cubicBezTo>
                <a:cubicBezTo>
                  <a:pt x="2708791" y="2878295"/>
                  <a:pt x="2708791" y="2878295"/>
                  <a:pt x="2708791" y="2878295"/>
                </a:cubicBezTo>
                <a:cubicBezTo>
                  <a:pt x="2671782" y="2767171"/>
                  <a:pt x="2671782" y="2693089"/>
                  <a:pt x="2690286" y="2637527"/>
                </a:cubicBezTo>
                <a:cubicBezTo>
                  <a:pt x="2727295" y="2563445"/>
                  <a:pt x="2801312" y="2489363"/>
                  <a:pt x="2912339" y="2489363"/>
                </a:cubicBezTo>
                <a:cubicBezTo>
                  <a:pt x="2935469" y="2484733"/>
                  <a:pt x="2956286" y="2483575"/>
                  <a:pt x="2975080" y="2484443"/>
                </a:cubicBezTo>
                <a:close/>
                <a:moveTo>
                  <a:pt x="4122198" y="1964873"/>
                </a:moveTo>
                <a:cubicBezTo>
                  <a:pt x="4177850" y="1964873"/>
                  <a:pt x="4233502" y="1983451"/>
                  <a:pt x="4289154" y="2020607"/>
                </a:cubicBezTo>
                <a:cubicBezTo>
                  <a:pt x="4344804" y="2039186"/>
                  <a:pt x="4400456" y="2094920"/>
                  <a:pt x="4437557" y="2169233"/>
                </a:cubicBezTo>
                <a:cubicBezTo>
                  <a:pt x="4567411" y="2336436"/>
                  <a:pt x="4567411" y="2336436"/>
                  <a:pt x="4567411" y="2336436"/>
                </a:cubicBezTo>
                <a:cubicBezTo>
                  <a:pt x="4752916" y="2540795"/>
                  <a:pt x="4752916" y="2540795"/>
                  <a:pt x="4752916" y="2540795"/>
                </a:cubicBezTo>
                <a:cubicBezTo>
                  <a:pt x="4827118" y="2633686"/>
                  <a:pt x="4864220" y="2707999"/>
                  <a:pt x="4882769" y="2763733"/>
                </a:cubicBezTo>
                <a:cubicBezTo>
                  <a:pt x="4882769" y="2838046"/>
                  <a:pt x="4864220" y="2930936"/>
                  <a:pt x="4771467" y="2986671"/>
                </a:cubicBezTo>
                <a:cubicBezTo>
                  <a:pt x="4697264" y="3042405"/>
                  <a:pt x="4623063" y="3060983"/>
                  <a:pt x="4567411" y="3060983"/>
                </a:cubicBezTo>
                <a:cubicBezTo>
                  <a:pt x="4548860" y="3060983"/>
                  <a:pt x="4511759" y="3060983"/>
                  <a:pt x="4474659" y="3042405"/>
                </a:cubicBezTo>
                <a:cubicBezTo>
                  <a:pt x="4437557" y="3023827"/>
                  <a:pt x="4400456" y="2986671"/>
                  <a:pt x="4344804" y="2949514"/>
                </a:cubicBezTo>
                <a:cubicBezTo>
                  <a:pt x="4289154" y="2893780"/>
                  <a:pt x="3955244" y="2466483"/>
                  <a:pt x="3955244" y="2466483"/>
                </a:cubicBezTo>
                <a:cubicBezTo>
                  <a:pt x="3899592" y="2392170"/>
                  <a:pt x="3862491" y="2317858"/>
                  <a:pt x="3862491" y="2280701"/>
                </a:cubicBezTo>
                <a:cubicBezTo>
                  <a:pt x="3862491" y="2224967"/>
                  <a:pt x="3862491" y="2187811"/>
                  <a:pt x="3881042" y="2169233"/>
                </a:cubicBezTo>
                <a:cubicBezTo>
                  <a:pt x="3899592" y="2132076"/>
                  <a:pt x="3918143" y="2113498"/>
                  <a:pt x="3936693" y="2076342"/>
                </a:cubicBezTo>
                <a:cubicBezTo>
                  <a:pt x="3973794" y="2057764"/>
                  <a:pt x="3992345" y="2039186"/>
                  <a:pt x="3992345" y="2039186"/>
                </a:cubicBezTo>
                <a:cubicBezTo>
                  <a:pt x="4029446" y="2002029"/>
                  <a:pt x="4085097" y="1983451"/>
                  <a:pt x="4122198" y="1964873"/>
                </a:cubicBezTo>
                <a:close/>
                <a:moveTo>
                  <a:pt x="146310" y="1953889"/>
                </a:moveTo>
                <a:cubicBezTo>
                  <a:pt x="201962" y="1953889"/>
                  <a:pt x="276164" y="1991027"/>
                  <a:pt x="350366" y="2046733"/>
                </a:cubicBezTo>
                <a:cubicBezTo>
                  <a:pt x="424568" y="2102439"/>
                  <a:pt x="443118" y="2176714"/>
                  <a:pt x="443118" y="2232420"/>
                </a:cubicBezTo>
                <a:cubicBezTo>
                  <a:pt x="443118" y="2288126"/>
                  <a:pt x="424568" y="2362401"/>
                  <a:pt x="368916" y="2455245"/>
                </a:cubicBezTo>
                <a:cubicBezTo>
                  <a:pt x="368916" y="2455245"/>
                  <a:pt x="181092" y="2674589"/>
                  <a:pt x="55877" y="2823429"/>
                </a:cubicBezTo>
                <a:lnTo>
                  <a:pt x="0" y="2890207"/>
                </a:lnTo>
                <a:lnTo>
                  <a:pt x="0" y="2010548"/>
                </a:lnTo>
                <a:lnTo>
                  <a:pt x="48920" y="1981743"/>
                </a:lnTo>
                <a:cubicBezTo>
                  <a:pt x="86021" y="1963174"/>
                  <a:pt x="118485" y="1953889"/>
                  <a:pt x="146310" y="1953889"/>
                </a:cubicBezTo>
                <a:close/>
                <a:moveTo>
                  <a:pt x="4987001" y="730996"/>
                </a:moveTo>
                <a:cubicBezTo>
                  <a:pt x="5079441" y="730996"/>
                  <a:pt x="5079441" y="730996"/>
                  <a:pt x="5079441" y="730996"/>
                </a:cubicBezTo>
                <a:cubicBezTo>
                  <a:pt x="5190368" y="749448"/>
                  <a:pt x="5282808" y="786350"/>
                  <a:pt x="5338271" y="804801"/>
                </a:cubicBezTo>
                <a:cubicBezTo>
                  <a:pt x="5393734" y="841703"/>
                  <a:pt x="5412222" y="897056"/>
                  <a:pt x="5412222" y="970860"/>
                </a:cubicBezTo>
                <a:cubicBezTo>
                  <a:pt x="5412222" y="1007762"/>
                  <a:pt x="5412222" y="1044664"/>
                  <a:pt x="5412222" y="1100017"/>
                </a:cubicBezTo>
                <a:cubicBezTo>
                  <a:pt x="5393734" y="1155371"/>
                  <a:pt x="5375246" y="1210724"/>
                  <a:pt x="5338271" y="1266077"/>
                </a:cubicBezTo>
                <a:cubicBezTo>
                  <a:pt x="5301295" y="1302979"/>
                  <a:pt x="5245832" y="1321430"/>
                  <a:pt x="5171880" y="1339881"/>
                </a:cubicBezTo>
                <a:cubicBezTo>
                  <a:pt x="5060954" y="1339881"/>
                  <a:pt x="5171880" y="1358332"/>
                  <a:pt x="4913050" y="1339881"/>
                </a:cubicBezTo>
                <a:cubicBezTo>
                  <a:pt x="4635731" y="1339881"/>
                  <a:pt x="4580268" y="1339881"/>
                  <a:pt x="4580268" y="1339881"/>
                </a:cubicBezTo>
                <a:cubicBezTo>
                  <a:pt x="4413877" y="1321430"/>
                  <a:pt x="4413877" y="1321430"/>
                  <a:pt x="4413877" y="1321430"/>
                </a:cubicBezTo>
                <a:cubicBezTo>
                  <a:pt x="4321437" y="1302979"/>
                  <a:pt x="4265974" y="1284528"/>
                  <a:pt x="4247486" y="1247626"/>
                </a:cubicBezTo>
                <a:cubicBezTo>
                  <a:pt x="4210510" y="1210724"/>
                  <a:pt x="4192022" y="1173821"/>
                  <a:pt x="4192022" y="1118468"/>
                </a:cubicBezTo>
                <a:cubicBezTo>
                  <a:pt x="4192022" y="1118468"/>
                  <a:pt x="4192022" y="1081566"/>
                  <a:pt x="4192022" y="1026213"/>
                </a:cubicBezTo>
                <a:cubicBezTo>
                  <a:pt x="4192022" y="970860"/>
                  <a:pt x="4210510" y="915507"/>
                  <a:pt x="4247486" y="860154"/>
                </a:cubicBezTo>
                <a:cubicBezTo>
                  <a:pt x="4265974" y="823252"/>
                  <a:pt x="4321437" y="786350"/>
                  <a:pt x="4395389" y="786350"/>
                </a:cubicBezTo>
                <a:cubicBezTo>
                  <a:pt x="4487828" y="767899"/>
                  <a:pt x="4561780" y="767899"/>
                  <a:pt x="4617243" y="767899"/>
                </a:cubicBezTo>
                <a:cubicBezTo>
                  <a:pt x="4783634" y="749448"/>
                  <a:pt x="4876074" y="730996"/>
                  <a:pt x="4987001" y="730996"/>
                </a:cubicBezTo>
                <a:close/>
                <a:moveTo>
                  <a:pt x="3807960" y="0"/>
                </a:moveTo>
                <a:lnTo>
                  <a:pt x="4404064" y="0"/>
                </a:lnTo>
                <a:lnTo>
                  <a:pt x="4368291" y="41360"/>
                </a:lnTo>
                <a:cubicBezTo>
                  <a:pt x="4352100" y="60329"/>
                  <a:pt x="4338800" y="76226"/>
                  <a:pt x="4329548" y="87787"/>
                </a:cubicBezTo>
                <a:cubicBezTo>
                  <a:pt x="4255530" y="161780"/>
                  <a:pt x="4181513" y="198776"/>
                  <a:pt x="4107495" y="198776"/>
                </a:cubicBezTo>
                <a:cubicBezTo>
                  <a:pt x="4033478" y="217275"/>
                  <a:pt x="3959460" y="180278"/>
                  <a:pt x="3885443" y="106285"/>
                </a:cubicBezTo>
                <a:cubicBezTo>
                  <a:pt x="3857687" y="78538"/>
                  <a:pt x="3834556" y="50790"/>
                  <a:pt x="3818365" y="23043"/>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3"/>
              </a:solidFill>
            </a:endParaRPr>
          </a:p>
        </p:txBody>
      </p:sp>
      <p:sp>
        <p:nvSpPr>
          <p:cNvPr id="2" name="Title 1">
            <a:extLst>
              <a:ext uri="{FF2B5EF4-FFF2-40B4-BE49-F238E27FC236}">
                <a16:creationId xmlns:a16="http://schemas.microsoft.com/office/drawing/2014/main" id="{D39670CC-F9F2-DDCA-CB70-6820EEA2DFBE}"/>
              </a:ext>
            </a:extLst>
          </p:cNvPr>
          <p:cNvSpPr>
            <a:spLocks noGrp="1"/>
          </p:cNvSpPr>
          <p:nvPr>
            <p:ph type="title"/>
          </p:nvPr>
        </p:nvSpPr>
        <p:spPr>
          <a:xfrm>
            <a:off x="720000" y="619201"/>
            <a:ext cx="3095626" cy="1477328"/>
          </a:xfrm>
        </p:spPr>
        <p:txBody>
          <a:bodyPr>
            <a:normAutofit/>
          </a:bodyPr>
          <a:lstStyle/>
          <a:p>
            <a:r>
              <a:rPr lang="en-US" dirty="0">
                <a:ea typeface="+mj-lt"/>
                <a:cs typeface="+mj-lt"/>
              </a:rPr>
              <a:t>Wikis</a:t>
            </a:r>
            <a:endParaRPr lang="en-US" dirty="0"/>
          </a:p>
          <a:p>
            <a:endParaRPr lang="en-US" dirty="0"/>
          </a:p>
        </p:txBody>
      </p:sp>
      <p:sp>
        <p:nvSpPr>
          <p:cNvPr id="3" name="Content Placeholder 2">
            <a:extLst>
              <a:ext uri="{FF2B5EF4-FFF2-40B4-BE49-F238E27FC236}">
                <a16:creationId xmlns:a16="http://schemas.microsoft.com/office/drawing/2014/main" id="{34E692A2-494A-7492-6CCC-48E2B26763B6}"/>
              </a:ext>
            </a:extLst>
          </p:cNvPr>
          <p:cNvSpPr>
            <a:spLocks noGrp="1"/>
          </p:cNvSpPr>
          <p:nvPr>
            <p:ph idx="1"/>
          </p:nvPr>
        </p:nvSpPr>
        <p:spPr>
          <a:xfrm>
            <a:off x="6444000" y="633600"/>
            <a:ext cx="4991962" cy="5135374"/>
          </a:xfrm>
        </p:spPr>
        <p:txBody>
          <a:bodyPr vert="horz" lIns="0" tIns="0" rIns="0" bIns="0" rtlCol="0" anchor="t">
            <a:normAutofit/>
          </a:bodyPr>
          <a:lstStyle/>
          <a:p>
            <a:r>
              <a:rPr lang="en-US" dirty="0">
                <a:solidFill>
                  <a:schemeClr val="tx1"/>
                </a:solidFill>
                <a:ea typeface="+mn-lt"/>
                <a:cs typeface="+mn-lt"/>
              </a:rPr>
              <a:t>These are websites that provide information that visitors to the site can extend and edit. They allow users to share information and are useful for research. The best-known example of a wiki is Wikipedia, the online encyclopedia that can be updated by contributors.</a:t>
            </a:r>
            <a:endParaRPr lang="en-US">
              <a:solidFill>
                <a:schemeClr val="tx1"/>
              </a:solidFill>
            </a:endParaRPr>
          </a:p>
          <a:p>
            <a:endParaRPr lang="en-US"/>
          </a:p>
          <a:p>
            <a:endParaRPr lang="en-US"/>
          </a:p>
        </p:txBody>
      </p:sp>
    </p:spTree>
    <p:extLst>
      <p:ext uri="{BB962C8B-B14F-4D97-AF65-F5344CB8AC3E}">
        <p14:creationId xmlns:p14="http://schemas.microsoft.com/office/powerpoint/2010/main" val="183321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14">
            <a:extLst>
              <a:ext uri="{FF2B5EF4-FFF2-40B4-BE49-F238E27FC236}">
                <a16:creationId xmlns:a16="http://schemas.microsoft.com/office/drawing/2014/main" id="{8DFF1C52-F8D7-4B5D-888E-DE744756E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6">
            <a:extLst>
              <a:ext uri="{FF2B5EF4-FFF2-40B4-BE49-F238E27FC236}">
                <a16:creationId xmlns:a16="http://schemas.microsoft.com/office/drawing/2014/main" id="{6766ECA5-294C-45E2-808B-EFDC9514A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5C9DEA-BB44-504F-4654-FD9F2D834497}"/>
              </a:ext>
            </a:extLst>
          </p:cNvPr>
          <p:cNvSpPr>
            <a:spLocks noGrp="1"/>
          </p:cNvSpPr>
          <p:nvPr>
            <p:ph type="title"/>
          </p:nvPr>
        </p:nvSpPr>
        <p:spPr>
          <a:xfrm>
            <a:off x="720000" y="619200"/>
            <a:ext cx="3095626" cy="5154274"/>
          </a:xfrm>
        </p:spPr>
        <p:txBody>
          <a:bodyPr>
            <a:normAutofit/>
          </a:bodyPr>
          <a:lstStyle/>
          <a:p>
            <a:r>
              <a:rPr lang="en-US" dirty="0">
                <a:ea typeface="+mj-lt"/>
                <a:cs typeface="+mj-lt"/>
              </a:rPr>
              <a:t>Micro blogging</a:t>
            </a:r>
            <a:endParaRPr lang="en-US" dirty="0"/>
          </a:p>
          <a:p>
            <a:endParaRPr lang="en-US" dirty="0"/>
          </a:p>
        </p:txBody>
      </p:sp>
      <p:sp>
        <p:nvSpPr>
          <p:cNvPr id="3" name="Content Placeholder 2">
            <a:extLst>
              <a:ext uri="{FF2B5EF4-FFF2-40B4-BE49-F238E27FC236}">
                <a16:creationId xmlns:a16="http://schemas.microsoft.com/office/drawing/2014/main" id="{771E1569-20B5-AD7B-7DA7-9029CCA6E24E}"/>
              </a:ext>
            </a:extLst>
          </p:cNvPr>
          <p:cNvSpPr>
            <a:spLocks noGrp="1"/>
          </p:cNvSpPr>
          <p:nvPr>
            <p:ph idx="1"/>
          </p:nvPr>
        </p:nvSpPr>
        <p:spPr>
          <a:xfrm>
            <a:off x="4548188" y="576000"/>
            <a:ext cx="6900137" cy="5197474"/>
          </a:xfrm>
        </p:spPr>
        <p:txBody>
          <a:bodyPr vert="horz" lIns="0" tIns="0" rIns="0" bIns="0" rtlCol="0" anchor="t">
            <a:normAutofit/>
          </a:bodyPr>
          <a:lstStyle/>
          <a:p>
            <a:pPr>
              <a:lnSpc>
                <a:spcPct val="110000"/>
              </a:lnSpc>
            </a:pPr>
            <a:r>
              <a:rPr lang="en-US" sz="4800" dirty="0">
                <a:solidFill>
                  <a:schemeClr val="tx1"/>
                </a:solidFill>
                <a:ea typeface="+mn-lt"/>
                <a:cs typeface="+mn-lt"/>
              </a:rPr>
              <a:t>These are sites which allows users to create and exchange really- short text entries. A popular example of this type of site is Twitter.</a:t>
            </a:r>
            <a:endParaRPr lang="en-US" sz="4800">
              <a:solidFill>
                <a:schemeClr val="tx1"/>
              </a:solidFill>
            </a:endParaRPr>
          </a:p>
          <a:p>
            <a:pPr>
              <a:lnSpc>
                <a:spcPct val="110000"/>
              </a:lnSpc>
            </a:pPr>
            <a:endParaRPr lang="en-US" sz="4800"/>
          </a:p>
          <a:p>
            <a:pPr>
              <a:lnSpc>
                <a:spcPct val="110000"/>
              </a:lnSpc>
            </a:pPr>
            <a:endParaRPr lang="en-US" sz="4800"/>
          </a:p>
        </p:txBody>
      </p:sp>
    </p:spTree>
    <p:extLst>
      <p:ext uri="{BB962C8B-B14F-4D97-AF65-F5344CB8AC3E}">
        <p14:creationId xmlns:p14="http://schemas.microsoft.com/office/powerpoint/2010/main" val="60100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E9D6223-8D87-4038-BE74-D5224B024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6FBF49-EC0D-4E09-A77B-DB4E8257E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3AA13D0-BF0A-4B8F-9FD6-CAE2DCD93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9705717" cy="6858000"/>
          </a:xfrm>
          <a:custGeom>
            <a:avLst/>
            <a:gdLst>
              <a:gd name="connsiteX0" fmla="*/ 0 w 9705717"/>
              <a:gd name="connsiteY0" fmla="*/ 0 h 6858000"/>
              <a:gd name="connsiteX1" fmla="*/ 8892014 w 9705717"/>
              <a:gd name="connsiteY1" fmla="*/ 0 h 6858000"/>
              <a:gd name="connsiteX2" fmla="*/ 8948109 w 9705717"/>
              <a:gd name="connsiteY2" fmla="*/ 119185 h 6858000"/>
              <a:gd name="connsiteX3" fmla="*/ 9361712 w 9705717"/>
              <a:gd name="connsiteY3" fmla="*/ 1009060 h 6858000"/>
              <a:gd name="connsiteX4" fmla="*/ 9569814 w 9705717"/>
              <a:gd name="connsiteY4" fmla="*/ 4722415 h 6858000"/>
              <a:gd name="connsiteX5" fmla="*/ 8937785 w 9705717"/>
              <a:gd name="connsiteY5" fmla="*/ 6619105 h 6858000"/>
              <a:gd name="connsiteX6" fmla="*/ 8749280 w 9705717"/>
              <a:gd name="connsiteY6" fmla="*/ 6858000 h 6858000"/>
              <a:gd name="connsiteX7" fmla="*/ 0 w 9705717"/>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05717" h="6858000">
                <a:moveTo>
                  <a:pt x="0" y="0"/>
                </a:moveTo>
                <a:lnTo>
                  <a:pt x="8892014" y="0"/>
                </a:lnTo>
                <a:lnTo>
                  <a:pt x="8948109" y="119185"/>
                </a:lnTo>
                <a:cubicBezTo>
                  <a:pt x="9080774" y="406683"/>
                  <a:pt x="9216041" y="706568"/>
                  <a:pt x="9361712" y="1009060"/>
                </a:cubicBezTo>
                <a:cubicBezTo>
                  <a:pt x="9986018" y="2093861"/>
                  <a:pt x="9569814" y="4346908"/>
                  <a:pt x="9569814" y="4722415"/>
                </a:cubicBezTo>
                <a:cubicBezTo>
                  <a:pt x="9569814" y="5635108"/>
                  <a:pt x="9260912" y="6189243"/>
                  <a:pt x="8937785" y="6619105"/>
                </a:cubicBezTo>
                <a:lnTo>
                  <a:pt x="8749280" y="6858000"/>
                </a:lnTo>
                <a:lnTo>
                  <a:pt x="0" y="6858000"/>
                </a:ln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5065108D-91FC-1BF2-93C3-F5249E93902B}"/>
              </a:ext>
            </a:extLst>
          </p:cNvPr>
          <p:cNvSpPr>
            <a:spLocks noGrp="1"/>
          </p:cNvSpPr>
          <p:nvPr>
            <p:ph type="title"/>
          </p:nvPr>
        </p:nvSpPr>
        <p:spPr>
          <a:xfrm>
            <a:off x="720000" y="619200"/>
            <a:ext cx="6911974" cy="1477328"/>
          </a:xfrm>
        </p:spPr>
        <p:txBody>
          <a:bodyPr wrap="square" anchor="ctr">
            <a:normAutofit/>
          </a:bodyPr>
          <a:lstStyle/>
          <a:p>
            <a:r>
              <a:rPr lang="en-US" dirty="0">
                <a:ea typeface="+mj-lt"/>
                <a:cs typeface="+mj-lt"/>
              </a:rPr>
              <a:t>Blogs</a:t>
            </a:r>
            <a:endParaRPr lang="en-US" dirty="0"/>
          </a:p>
          <a:p>
            <a:endParaRPr lang="en-US" dirty="0"/>
          </a:p>
        </p:txBody>
      </p:sp>
      <p:sp>
        <p:nvSpPr>
          <p:cNvPr id="3" name="Content Placeholder 2">
            <a:extLst>
              <a:ext uri="{FF2B5EF4-FFF2-40B4-BE49-F238E27FC236}">
                <a16:creationId xmlns:a16="http://schemas.microsoft.com/office/drawing/2014/main" id="{CA57E8EA-9A87-1014-1964-92A5C53AE963}"/>
              </a:ext>
            </a:extLst>
          </p:cNvPr>
          <p:cNvSpPr>
            <a:spLocks noGrp="1"/>
          </p:cNvSpPr>
          <p:nvPr>
            <p:ph idx="1"/>
          </p:nvPr>
        </p:nvSpPr>
        <p:spPr>
          <a:xfrm>
            <a:off x="720000" y="2541600"/>
            <a:ext cx="6911975" cy="3216273"/>
          </a:xfrm>
        </p:spPr>
        <p:txBody>
          <a:bodyPr vert="horz" lIns="0" tIns="0" rIns="0" bIns="0" rtlCol="0">
            <a:normAutofit/>
          </a:bodyPr>
          <a:lstStyle/>
          <a:p>
            <a:r>
              <a:rPr lang="en-US" dirty="0">
                <a:ea typeface="+mn-lt"/>
                <a:cs typeface="+mn-lt"/>
              </a:rPr>
              <a:t>These are frequently updated online journals with diary-like entries which allow people to express their thoughts and feelings and give details of their daily activities. Typically, a blog includes text, photos and sometimes video.</a:t>
            </a:r>
            <a:endParaRPr lang="en-US"/>
          </a:p>
          <a:p>
            <a:endParaRPr lang="en-US"/>
          </a:p>
          <a:p>
            <a:endParaRPr lang="en-US"/>
          </a:p>
        </p:txBody>
      </p:sp>
      <p:sp>
        <p:nvSpPr>
          <p:cNvPr id="14" name="Freeform 10">
            <a:extLst>
              <a:ext uri="{FF2B5EF4-FFF2-40B4-BE49-F238E27FC236}">
                <a16:creationId xmlns:a16="http://schemas.microsoft.com/office/drawing/2014/main" id="{15BE2CF8-7196-4BC3-B312-B0EE486D9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5824556">
            <a:off x="8226571" y="2916066"/>
            <a:ext cx="3518890" cy="3293724"/>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61611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73AA7E-FB13-4C7C-BE86-ECAD9E590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6EC153-DED3-475F-9AE0-D69887DF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8756A1B-6950-48DF-9439-2314515C37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4789061" cy="6858000"/>
          </a:xfrm>
          <a:custGeom>
            <a:avLst/>
            <a:gdLst>
              <a:gd name="connsiteX0" fmla="*/ 0 w 4789061"/>
              <a:gd name="connsiteY0" fmla="*/ 0 h 6858000"/>
              <a:gd name="connsiteX1" fmla="*/ 4248416 w 4789061"/>
              <a:gd name="connsiteY1" fmla="*/ 0 h 6858000"/>
              <a:gd name="connsiteX2" fmla="*/ 4442571 w 4789061"/>
              <a:gd name="connsiteY2" fmla="*/ 413260 h 6858000"/>
              <a:gd name="connsiteX3" fmla="*/ 4652176 w 4789061"/>
              <a:gd name="connsiteY3" fmla="*/ 4153439 h 6858000"/>
              <a:gd name="connsiteX4" fmla="*/ 3478386 w 4789061"/>
              <a:gd name="connsiteY4" fmla="*/ 6758958 h 6858000"/>
              <a:gd name="connsiteX5" fmla="*/ 3423920 w 4789061"/>
              <a:gd name="connsiteY5" fmla="*/ 6858000 h 6858000"/>
              <a:gd name="connsiteX6" fmla="*/ 0 w 47890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89061" h="6858000">
                <a:moveTo>
                  <a:pt x="0" y="0"/>
                </a:moveTo>
                <a:lnTo>
                  <a:pt x="4248416" y="0"/>
                </a:lnTo>
                <a:lnTo>
                  <a:pt x="4442571" y="413260"/>
                </a:lnTo>
                <a:cubicBezTo>
                  <a:pt x="5071387" y="1505896"/>
                  <a:pt x="4652176" y="3775219"/>
                  <a:pt x="4652176" y="4153439"/>
                </a:cubicBezTo>
                <a:cubicBezTo>
                  <a:pt x="4652176" y="5624297"/>
                  <a:pt x="3855675" y="6170615"/>
                  <a:pt x="3478386" y="6758958"/>
                </a:cubicBezTo>
                <a:lnTo>
                  <a:pt x="3423920" y="6858000"/>
                </a:lnTo>
                <a:lnTo>
                  <a:pt x="0" y="6858000"/>
                </a:ln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535EFF5F-7190-C8CB-A3E7-6A389186DA3E}"/>
              </a:ext>
            </a:extLst>
          </p:cNvPr>
          <p:cNvSpPr>
            <a:spLocks noGrp="1"/>
          </p:cNvSpPr>
          <p:nvPr>
            <p:ph type="title"/>
          </p:nvPr>
        </p:nvSpPr>
        <p:spPr>
          <a:xfrm>
            <a:off x="720000" y="619200"/>
            <a:ext cx="3095626" cy="3241599"/>
          </a:xfrm>
        </p:spPr>
        <p:txBody>
          <a:bodyPr>
            <a:normAutofit/>
          </a:bodyPr>
          <a:lstStyle/>
          <a:p>
            <a:r>
              <a:rPr lang="en-US" dirty="0">
                <a:ea typeface="+mj-lt"/>
                <a:cs typeface="+mj-lt"/>
              </a:rPr>
              <a:t>Vlogs</a:t>
            </a:r>
            <a:endParaRPr lang="en-US">
              <a:ea typeface="+mj-lt"/>
              <a:cs typeface="+mj-lt"/>
            </a:endParaRPr>
          </a:p>
          <a:p>
            <a:endParaRPr lang="en-US" dirty="0"/>
          </a:p>
        </p:txBody>
      </p:sp>
      <p:sp>
        <p:nvSpPr>
          <p:cNvPr id="14" name="Freeform 10">
            <a:extLst>
              <a:ext uri="{FF2B5EF4-FFF2-40B4-BE49-F238E27FC236}">
                <a16:creationId xmlns:a16="http://schemas.microsoft.com/office/drawing/2014/main" id="{F85A6BBD-7399-450C-8FA5-F8AE24156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4394617">
            <a:off x="2970833" y="4308884"/>
            <a:ext cx="2069886" cy="1937439"/>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B183E0B-1B5E-187F-EF38-81ADDA8F9AE2}"/>
              </a:ext>
            </a:extLst>
          </p:cNvPr>
          <p:cNvSpPr>
            <a:spLocks noGrp="1"/>
          </p:cNvSpPr>
          <p:nvPr>
            <p:ph idx="1"/>
          </p:nvPr>
        </p:nvSpPr>
        <p:spPr>
          <a:xfrm>
            <a:off x="6444000" y="633600"/>
            <a:ext cx="4991962" cy="5135374"/>
          </a:xfrm>
        </p:spPr>
        <p:txBody>
          <a:bodyPr vert="horz" lIns="0" tIns="0" rIns="0" bIns="0" rtlCol="0">
            <a:normAutofit/>
          </a:bodyPr>
          <a:lstStyle/>
          <a:p>
            <a:r>
              <a:rPr lang="en-US" dirty="0">
                <a:ea typeface="+mn-lt"/>
                <a:cs typeface="+mn-lt"/>
              </a:rPr>
              <a:t>A video blog or video log, sometimes shortened to vlog, is a form of blog for which the medium is video. Vlog entries often combine embedded video with supporting text, images, and other metadata. Entries can be recorded in one take or cut into multiple parts.</a:t>
            </a:r>
          </a:p>
          <a:p>
            <a:endParaRPr lang="en-US"/>
          </a:p>
        </p:txBody>
      </p:sp>
    </p:spTree>
    <p:extLst>
      <p:ext uri="{BB962C8B-B14F-4D97-AF65-F5344CB8AC3E}">
        <p14:creationId xmlns:p14="http://schemas.microsoft.com/office/powerpoint/2010/main" val="2394123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73AA7E-FB13-4C7C-BE86-ECAD9E590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6EC153-DED3-475F-9AE0-D69887DF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8756A1B-6950-48DF-9439-2314515C37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4789061" cy="6858000"/>
          </a:xfrm>
          <a:custGeom>
            <a:avLst/>
            <a:gdLst>
              <a:gd name="connsiteX0" fmla="*/ 0 w 4789061"/>
              <a:gd name="connsiteY0" fmla="*/ 0 h 6858000"/>
              <a:gd name="connsiteX1" fmla="*/ 4248416 w 4789061"/>
              <a:gd name="connsiteY1" fmla="*/ 0 h 6858000"/>
              <a:gd name="connsiteX2" fmla="*/ 4442571 w 4789061"/>
              <a:gd name="connsiteY2" fmla="*/ 413260 h 6858000"/>
              <a:gd name="connsiteX3" fmla="*/ 4652176 w 4789061"/>
              <a:gd name="connsiteY3" fmla="*/ 4153439 h 6858000"/>
              <a:gd name="connsiteX4" fmla="*/ 3478386 w 4789061"/>
              <a:gd name="connsiteY4" fmla="*/ 6758958 h 6858000"/>
              <a:gd name="connsiteX5" fmla="*/ 3423920 w 4789061"/>
              <a:gd name="connsiteY5" fmla="*/ 6858000 h 6858000"/>
              <a:gd name="connsiteX6" fmla="*/ 0 w 47890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89061" h="6858000">
                <a:moveTo>
                  <a:pt x="0" y="0"/>
                </a:moveTo>
                <a:lnTo>
                  <a:pt x="4248416" y="0"/>
                </a:lnTo>
                <a:lnTo>
                  <a:pt x="4442571" y="413260"/>
                </a:lnTo>
                <a:cubicBezTo>
                  <a:pt x="5071387" y="1505896"/>
                  <a:pt x="4652176" y="3775219"/>
                  <a:pt x="4652176" y="4153439"/>
                </a:cubicBezTo>
                <a:cubicBezTo>
                  <a:pt x="4652176" y="5624297"/>
                  <a:pt x="3855675" y="6170615"/>
                  <a:pt x="3478386" y="6758958"/>
                </a:cubicBezTo>
                <a:lnTo>
                  <a:pt x="3423920" y="6858000"/>
                </a:lnTo>
                <a:lnTo>
                  <a:pt x="0" y="6858000"/>
                </a:ln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CE248B61-1FC0-4901-0267-1D408A40D783}"/>
              </a:ext>
            </a:extLst>
          </p:cNvPr>
          <p:cNvSpPr>
            <a:spLocks noGrp="1"/>
          </p:cNvSpPr>
          <p:nvPr>
            <p:ph type="title"/>
          </p:nvPr>
        </p:nvSpPr>
        <p:spPr>
          <a:xfrm>
            <a:off x="720000" y="619200"/>
            <a:ext cx="3095626" cy="3241599"/>
          </a:xfrm>
        </p:spPr>
        <p:txBody>
          <a:bodyPr>
            <a:normAutofit/>
          </a:bodyPr>
          <a:lstStyle/>
          <a:p>
            <a:r>
              <a:rPr lang="en-US" dirty="0">
                <a:ea typeface="+mj-lt"/>
                <a:cs typeface="+mj-lt"/>
              </a:rPr>
              <a:t>Social Networks</a:t>
            </a:r>
            <a:endParaRPr lang="en-US" dirty="0"/>
          </a:p>
          <a:p>
            <a:endParaRPr lang="en-US" dirty="0"/>
          </a:p>
        </p:txBody>
      </p:sp>
      <p:sp>
        <p:nvSpPr>
          <p:cNvPr id="14" name="Freeform 10">
            <a:extLst>
              <a:ext uri="{FF2B5EF4-FFF2-40B4-BE49-F238E27FC236}">
                <a16:creationId xmlns:a16="http://schemas.microsoft.com/office/drawing/2014/main" id="{F85A6BBD-7399-450C-8FA5-F8AE24156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4394617">
            <a:off x="2970833" y="4308884"/>
            <a:ext cx="2069886" cy="1937439"/>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B80923EA-737F-E3FE-6300-721794A5F20C}"/>
              </a:ext>
            </a:extLst>
          </p:cNvPr>
          <p:cNvSpPr>
            <a:spLocks noGrp="1"/>
          </p:cNvSpPr>
          <p:nvPr>
            <p:ph idx="1"/>
          </p:nvPr>
        </p:nvSpPr>
        <p:spPr>
          <a:xfrm>
            <a:off x="6444000" y="633600"/>
            <a:ext cx="4991962" cy="5135374"/>
          </a:xfrm>
        </p:spPr>
        <p:txBody>
          <a:bodyPr vert="horz" lIns="0" tIns="0" rIns="0" bIns="0" rtlCol="0">
            <a:normAutofit/>
          </a:bodyPr>
          <a:lstStyle/>
          <a:p>
            <a:r>
              <a:rPr lang="en-US" dirty="0">
                <a:ea typeface="+mn-lt"/>
                <a:cs typeface="+mn-lt"/>
              </a:rPr>
              <a:t>A social networking service or SNS is an online platform which people use to build social networks or social relationships with other people who share similar personal or career content, interests, activities, backgrounds or real-life connections. Social networking services vary in format and the number of features.</a:t>
            </a:r>
          </a:p>
          <a:p>
            <a:endParaRPr lang="en-US"/>
          </a:p>
        </p:txBody>
      </p:sp>
    </p:spTree>
    <p:extLst>
      <p:ext uri="{BB962C8B-B14F-4D97-AF65-F5344CB8AC3E}">
        <p14:creationId xmlns:p14="http://schemas.microsoft.com/office/powerpoint/2010/main" val="3533188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76A10F56-4600-4E72-882F-DF9A3D7054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44E7C649-57E0-4A93-B134-67101C072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1">
            <a:extLst>
              <a:ext uri="{FF2B5EF4-FFF2-40B4-BE49-F238E27FC236}">
                <a16:creationId xmlns:a16="http://schemas.microsoft.com/office/drawing/2014/main" id="{AA35AF4F-B82E-435B-8949-29173A055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5412222" cy="3734405"/>
          </a:xfrm>
          <a:custGeom>
            <a:avLst/>
            <a:gdLst>
              <a:gd name="connsiteX0" fmla="*/ 1441992 w 5412222"/>
              <a:gd name="connsiteY0" fmla="*/ 2504513 h 3734405"/>
              <a:gd name="connsiteX1" fmla="*/ 1566499 w 5412222"/>
              <a:gd name="connsiteY1" fmla="*/ 2518404 h 3734405"/>
              <a:gd name="connsiteX2" fmla="*/ 1750954 w 5412222"/>
              <a:gd name="connsiteY2" fmla="*/ 2629527 h 3734405"/>
              <a:gd name="connsiteX3" fmla="*/ 1714063 w 5412222"/>
              <a:gd name="connsiteY3" fmla="*/ 3370350 h 3734405"/>
              <a:gd name="connsiteX4" fmla="*/ 1548053 w 5412222"/>
              <a:gd name="connsiteY4" fmla="*/ 3703720 h 3734405"/>
              <a:gd name="connsiteX5" fmla="*/ 1345153 w 5412222"/>
              <a:gd name="connsiteY5" fmla="*/ 3722241 h 3734405"/>
              <a:gd name="connsiteX6" fmla="*/ 1142252 w 5412222"/>
              <a:gd name="connsiteY6" fmla="*/ 3611117 h 3734405"/>
              <a:gd name="connsiteX7" fmla="*/ 1123807 w 5412222"/>
              <a:gd name="connsiteY7" fmla="*/ 3388870 h 3734405"/>
              <a:gd name="connsiteX8" fmla="*/ 1160697 w 5412222"/>
              <a:gd name="connsiteY8" fmla="*/ 3018459 h 3734405"/>
              <a:gd name="connsiteX9" fmla="*/ 1179143 w 5412222"/>
              <a:gd name="connsiteY9" fmla="*/ 2851774 h 3734405"/>
              <a:gd name="connsiteX10" fmla="*/ 1197589 w 5412222"/>
              <a:gd name="connsiteY10" fmla="*/ 2722130 h 3734405"/>
              <a:gd name="connsiteX11" fmla="*/ 1345153 w 5412222"/>
              <a:gd name="connsiteY11" fmla="*/ 2518404 h 3734405"/>
              <a:gd name="connsiteX12" fmla="*/ 1441992 w 5412222"/>
              <a:gd name="connsiteY12" fmla="*/ 2504513 h 3734405"/>
              <a:gd name="connsiteX13" fmla="*/ 2975080 w 5412222"/>
              <a:gd name="connsiteY13" fmla="*/ 2484443 h 3734405"/>
              <a:gd name="connsiteX14" fmla="*/ 3097382 w 5412222"/>
              <a:gd name="connsiteY14" fmla="*/ 2507883 h 3734405"/>
              <a:gd name="connsiteX15" fmla="*/ 3189904 w 5412222"/>
              <a:gd name="connsiteY15" fmla="*/ 2581966 h 3734405"/>
              <a:gd name="connsiteX16" fmla="*/ 3263922 w 5412222"/>
              <a:gd name="connsiteY16" fmla="*/ 2730130 h 3734405"/>
              <a:gd name="connsiteX17" fmla="*/ 3356443 w 5412222"/>
              <a:gd name="connsiteY17" fmla="*/ 3322788 h 3734405"/>
              <a:gd name="connsiteX18" fmla="*/ 3337939 w 5412222"/>
              <a:gd name="connsiteY18" fmla="*/ 3545035 h 3734405"/>
              <a:gd name="connsiteX19" fmla="*/ 3282426 w 5412222"/>
              <a:gd name="connsiteY19" fmla="*/ 3637638 h 3734405"/>
              <a:gd name="connsiteX20" fmla="*/ 3171400 w 5412222"/>
              <a:gd name="connsiteY20" fmla="*/ 3674679 h 3734405"/>
              <a:gd name="connsiteX21" fmla="*/ 3115887 w 5412222"/>
              <a:gd name="connsiteY21" fmla="*/ 3693200 h 3734405"/>
              <a:gd name="connsiteX22" fmla="*/ 2967852 w 5412222"/>
              <a:gd name="connsiteY22" fmla="*/ 3674679 h 3734405"/>
              <a:gd name="connsiteX23" fmla="*/ 2838321 w 5412222"/>
              <a:gd name="connsiteY23" fmla="*/ 3563556 h 3734405"/>
              <a:gd name="connsiteX24" fmla="*/ 2782808 w 5412222"/>
              <a:gd name="connsiteY24" fmla="*/ 3359829 h 3734405"/>
              <a:gd name="connsiteX25" fmla="*/ 2764304 w 5412222"/>
              <a:gd name="connsiteY25" fmla="*/ 3156103 h 3734405"/>
              <a:gd name="connsiteX26" fmla="*/ 2708791 w 5412222"/>
              <a:gd name="connsiteY26" fmla="*/ 2878295 h 3734405"/>
              <a:gd name="connsiteX27" fmla="*/ 2690286 w 5412222"/>
              <a:gd name="connsiteY27" fmla="*/ 2637527 h 3734405"/>
              <a:gd name="connsiteX28" fmla="*/ 2912339 w 5412222"/>
              <a:gd name="connsiteY28" fmla="*/ 2489363 h 3734405"/>
              <a:gd name="connsiteX29" fmla="*/ 2975080 w 5412222"/>
              <a:gd name="connsiteY29" fmla="*/ 2484443 h 3734405"/>
              <a:gd name="connsiteX30" fmla="*/ 4122198 w 5412222"/>
              <a:gd name="connsiteY30" fmla="*/ 1964873 h 3734405"/>
              <a:gd name="connsiteX31" fmla="*/ 4289154 w 5412222"/>
              <a:gd name="connsiteY31" fmla="*/ 2020607 h 3734405"/>
              <a:gd name="connsiteX32" fmla="*/ 4437557 w 5412222"/>
              <a:gd name="connsiteY32" fmla="*/ 2169233 h 3734405"/>
              <a:gd name="connsiteX33" fmla="*/ 4567411 w 5412222"/>
              <a:gd name="connsiteY33" fmla="*/ 2336436 h 3734405"/>
              <a:gd name="connsiteX34" fmla="*/ 4752916 w 5412222"/>
              <a:gd name="connsiteY34" fmla="*/ 2540795 h 3734405"/>
              <a:gd name="connsiteX35" fmla="*/ 4882769 w 5412222"/>
              <a:gd name="connsiteY35" fmla="*/ 2763733 h 3734405"/>
              <a:gd name="connsiteX36" fmla="*/ 4771467 w 5412222"/>
              <a:gd name="connsiteY36" fmla="*/ 2986671 h 3734405"/>
              <a:gd name="connsiteX37" fmla="*/ 4567411 w 5412222"/>
              <a:gd name="connsiteY37" fmla="*/ 3060983 h 3734405"/>
              <a:gd name="connsiteX38" fmla="*/ 4474659 w 5412222"/>
              <a:gd name="connsiteY38" fmla="*/ 3042405 h 3734405"/>
              <a:gd name="connsiteX39" fmla="*/ 4344804 w 5412222"/>
              <a:gd name="connsiteY39" fmla="*/ 2949514 h 3734405"/>
              <a:gd name="connsiteX40" fmla="*/ 3955244 w 5412222"/>
              <a:gd name="connsiteY40" fmla="*/ 2466483 h 3734405"/>
              <a:gd name="connsiteX41" fmla="*/ 3862491 w 5412222"/>
              <a:gd name="connsiteY41" fmla="*/ 2280701 h 3734405"/>
              <a:gd name="connsiteX42" fmla="*/ 3881042 w 5412222"/>
              <a:gd name="connsiteY42" fmla="*/ 2169233 h 3734405"/>
              <a:gd name="connsiteX43" fmla="*/ 3936693 w 5412222"/>
              <a:gd name="connsiteY43" fmla="*/ 2076342 h 3734405"/>
              <a:gd name="connsiteX44" fmla="*/ 3992345 w 5412222"/>
              <a:gd name="connsiteY44" fmla="*/ 2039186 h 3734405"/>
              <a:gd name="connsiteX45" fmla="*/ 4122198 w 5412222"/>
              <a:gd name="connsiteY45" fmla="*/ 1964873 h 3734405"/>
              <a:gd name="connsiteX46" fmla="*/ 146310 w 5412222"/>
              <a:gd name="connsiteY46" fmla="*/ 1953889 h 3734405"/>
              <a:gd name="connsiteX47" fmla="*/ 350366 w 5412222"/>
              <a:gd name="connsiteY47" fmla="*/ 2046733 h 3734405"/>
              <a:gd name="connsiteX48" fmla="*/ 443118 w 5412222"/>
              <a:gd name="connsiteY48" fmla="*/ 2232420 h 3734405"/>
              <a:gd name="connsiteX49" fmla="*/ 368916 w 5412222"/>
              <a:gd name="connsiteY49" fmla="*/ 2455245 h 3734405"/>
              <a:gd name="connsiteX50" fmla="*/ 55877 w 5412222"/>
              <a:gd name="connsiteY50" fmla="*/ 2823429 h 3734405"/>
              <a:gd name="connsiteX51" fmla="*/ 0 w 5412222"/>
              <a:gd name="connsiteY51" fmla="*/ 2890207 h 3734405"/>
              <a:gd name="connsiteX52" fmla="*/ 0 w 5412222"/>
              <a:gd name="connsiteY52" fmla="*/ 2010548 h 3734405"/>
              <a:gd name="connsiteX53" fmla="*/ 48920 w 5412222"/>
              <a:gd name="connsiteY53" fmla="*/ 1981743 h 3734405"/>
              <a:gd name="connsiteX54" fmla="*/ 146310 w 5412222"/>
              <a:gd name="connsiteY54" fmla="*/ 1953889 h 3734405"/>
              <a:gd name="connsiteX55" fmla="*/ 4987001 w 5412222"/>
              <a:gd name="connsiteY55" fmla="*/ 730996 h 3734405"/>
              <a:gd name="connsiteX56" fmla="*/ 5079441 w 5412222"/>
              <a:gd name="connsiteY56" fmla="*/ 730996 h 3734405"/>
              <a:gd name="connsiteX57" fmla="*/ 5338271 w 5412222"/>
              <a:gd name="connsiteY57" fmla="*/ 804801 h 3734405"/>
              <a:gd name="connsiteX58" fmla="*/ 5412222 w 5412222"/>
              <a:gd name="connsiteY58" fmla="*/ 970860 h 3734405"/>
              <a:gd name="connsiteX59" fmla="*/ 5412222 w 5412222"/>
              <a:gd name="connsiteY59" fmla="*/ 1100017 h 3734405"/>
              <a:gd name="connsiteX60" fmla="*/ 5338271 w 5412222"/>
              <a:gd name="connsiteY60" fmla="*/ 1266077 h 3734405"/>
              <a:gd name="connsiteX61" fmla="*/ 5171880 w 5412222"/>
              <a:gd name="connsiteY61" fmla="*/ 1339881 h 3734405"/>
              <a:gd name="connsiteX62" fmla="*/ 4913050 w 5412222"/>
              <a:gd name="connsiteY62" fmla="*/ 1339881 h 3734405"/>
              <a:gd name="connsiteX63" fmla="*/ 4580268 w 5412222"/>
              <a:gd name="connsiteY63" fmla="*/ 1339881 h 3734405"/>
              <a:gd name="connsiteX64" fmla="*/ 4413877 w 5412222"/>
              <a:gd name="connsiteY64" fmla="*/ 1321430 h 3734405"/>
              <a:gd name="connsiteX65" fmla="*/ 4247486 w 5412222"/>
              <a:gd name="connsiteY65" fmla="*/ 1247626 h 3734405"/>
              <a:gd name="connsiteX66" fmla="*/ 4192022 w 5412222"/>
              <a:gd name="connsiteY66" fmla="*/ 1118468 h 3734405"/>
              <a:gd name="connsiteX67" fmla="*/ 4192022 w 5412222"/>
              <a:gd name="connsiteY67" fmla="*/ 1026213 h 3734405"/>
              <a:gd name="connsiteX68" fmla="*/ 4247486 w 5412222"/>
              <a:gd name="connsiteY68" fmla="*/ 860154 h 3734405"/>
              <a:gd name="connsiteX69" fmla="*/ 4395389 w 5412222"/>
              <a:gd name="connsiteY69" fmla="*/ 786350 h 3734405"/>
              <a:gd name="connsiteX70" fmla="*/ 4617243 w 5412222"/>
              <a:gd name="connsiteY70" fmla="*/ 767899 h 3734405"/>
              <a:gd name="connsiteX71" fmla="*/ 4987001 w 5412222"/>
              <a:gd name="connsiteY71" fmla="*/ 730996 h 3734405"/>
              <a:gd name="connsiteX72" fmla="*/ 3807960 w 5412222"/>
              <a:gd name="connsiteY72" fmla="*/ 0 h 3734405"/>
              <a:gd name="connsiteX73" fmla="*/ 4404064 w 5412222"/>
              <a:gd name="connsiteY73" fmla="*/ 0 h 3734405"/>
              <a:gd name="connsiteX74" fmla="*/ 4368291 w 5412222"/>
              <a:gd name="connsiteY74" fmla="*/ 41360 h 3734405"/>
              <a:gd name="connsiteX75" fmla="*/ 4329548 w 5412222"/>
              <a:gd name="connsiteY75" fmla="*/ 87787 h 3734405"/>
              <a:gd name="connsiteX76" fmla="*/ 4107495 w 5412222"/>
              <a:gd name="connsiteY76" fmla="*/ 198776 h 3734405"/>
              <a:gd name="connsiteX77" fmla="*/ 3885443 w 5412222"/>
              <a:gd name="connsiteY77" fmla="*/ 106285 h 3734405"/>
              <a:gd name="connsiteX78" fmla="*/ 3818365 w 5412222"/>
              <a:gd name="connsiteY78" fmla="*/ 23043 h 373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12222" h="3734405">
                <a:moveTo>
                  <a:pt x="1441992" y="2504513"/>
                </a:moveTo>
                <a:cubicBezTo>
                  <a:pt x="1478883" y="2504513"/>
                  <a:pt x="1520385" y="2509143"/>
                  <a:pt x="1566499" y="2518404"/>
                </a:cubicBezTo>
                <a:cubicBezTo>
                  <a:pt x="1658726" y="2536924"/>
                  <a:pt x="1732509" y="2573965"/>
                  <a:pt x="1750954" y="2629527"/>
                </a:cubicBezTo>
                <a:cubicBezTo>
                  <a:pt x="1787845" y="2703609"/>
                  <a:pt x="1714063" y="3296268"/>
                  <a:pt x="1714063" y="3370350"/>
                </a:cubicBezTo>
                <a:cubicBezTo>
                  <a:pt x="1695617" y="3555556"/>
                  <a:pt x="1658726" y="3666679"/>
                  <a:pt x="1548053" y="3703720"/>
                </a:cubicBezTo>
                <a:cubicBezTo>
                  <a:pt x="1492717" y="3740761"/>
                  <a:pt x="1418935" y="3740761"/>
                  <a:pt x="1345153" y="3722241"/>
                </a:cubicBezTo>
                <a:cubicBezTo>
                  <a:pt x="1252925" y="3722241"/>
                  <a:pt x="1179143" y="3685199"/>
                  <a:pt x="1142252" y="3611117"/>
                </a:cubicBezTo>
                <a:cubicBezTo>
                  <a:pt x="1123807" y="3555556"/>
                  <a:pt x="1105361" y="3481473"/>
                  <a:pt x="1123807" y="3388870"/>
                </a:cubicBezTo>
                <a:cubicBezTo>
                  <a:pt x="1123807" y="3388870"/>
                  <a:pt x="1160697" y="3055500"/>
                  <a:pt x="1160697" y="3018459"/>
                </a:cubicBezTo>
                <a:cubicBezTo>
                  <a:pt x="1160697" y="2962897"/>
                  <a:pt x="1179143" y="2870294"/>
                  <a:pt x="1179143" y="2851774"/>
                </a:cubicBezTo>
                <a:cubicBezTo>
                  <a:pt x="1197589" y="2722130"/>
                  <a:pt x="1197589" y="2722130"/>
                  <a:pt x="1197589" y="2722130"/>
                </a:cubicBezTo>
                <a:cubicBezTo>
                  <a:pt x="1234480" y="2611007"/>
                  <a:pt x="1289816" y="2555445"/>
                  <a:pt x="1345153" y="2518404"/>
                </a:cubicBezTo>
                <a:cubicBezTo>
                  <a:pt x="1372821" y="2509143"/>
                  <a:pt x="1405101" y="2504513"/>
                  <a:pt x="1441992" y="2504513"/>
                </a:cubicBezTo>
                <a:close/>
                <a:moveTo>
                  <a:pt x="2975080" y="2484443"/>
                </a:moveTo>
                <a:cubicBezTo>
                  <a:pt x="3031460" y="2487048"/>
                  <a:pt x="3069626" y="2507883"/>
                  <a:pt x="3097382" y="2507883"/>
                </a:cubicBezTo>
                <a:cubicBezTo>
                  <a:pt x="3134391" y="2526404"/>
                  <a:pt x="3152895" y="2544924"/>
                  <a:pt x="3189904" y="2581966"/>
                </a:cubicBezTo>
                <a:cubicBezTo>
                  <a:pt x="3208409" y="2619007"/>
                  <a:pt x="3226913" y="2656048"/>
                  <a:pt x="3263922" y="2730130"/>
                </a:cubicBezTo>
                <a:cubicBezTo>
                  <a:pt x="3282426" y="2804212"/>
                  <a:pt x="3356443" y="3322788"/>
                  <a:pt x="3356443" y="3322788"/>
                </a:cubicBezTo>
                <a:cubicBezTo>
                  <a:pt x="3374948" y="3433912"/>
                  <a:pt x="3356443" y="3507994"/>
                  <a:pt x="3337939" y="3545035"/>
                </a:cubicBezTo>
                <a:cubicBezTo>
                  <a:pt x="3319435" y="3582076"/>
                  <a:pt x="3300930" y="3619117"/>
                  <a:pt x="3282426" y="3637638"/>
                </a:cubicBezTo>
                <a:cubicBezTo>
                  <a:pt x="3245417" y="3656158"/>
                  <a:pt x="3208409" y="3656158"/>
                  <a:pt x="3171400" y="3674679"/>
                </a:cubicBezTo>
                <a:cubicBezTo>
                  <a:pt x="3152895" y="3674679"/>
                  <a:pt x="3134391" y="3693200"/>
                  <a:pt x="3115887" y="3693200"/>
                </a:cubicBezTo>
                <a:cubicBezTo>
                  <a:pt x="3060374" y="3711720"/>
                  <a:pt x="3004860" y="3711720"/>
                  <a:pt x="2967852" y="3674679"/>
                </a:cubicBezTo>
                <a:cubicBezTo>
                  <a:pt x="2912339" y="3656158"/>
                  <a:pt x="2875330" y="3619117"/>
                  <a:pt x="2838321" y="3563556"/>
                </a:cubicBezTo>
                <a:cubicBezTo>
                  <a:pt x="2801312" y="3507994"/>
                  <a:pt x="2782808" y="3433912"/>
                  <a:pt x="2782808" y="3359829"/>
                </a:cubicBezTo>
                <a:cubicBezTo>
                  <a:pt x="2764304" y="3156103"/>
                  <a:pt x="2764304" y="3156103"/>
                  <a:pt x="2764304" y="3156103"/>
                </a:cubicBezTo>
                <a:cubicBezTo>
                  <a:pt x="2708791" y="2878295"/>
                  <a:pt x="2708791" y="2878295"/>
                  <a:pt x="2708791" y="2878295"/>
                </a:cubicBezTo>
                <a:cubicBezTo>
                  <a:pt x="2671782" y="2767171"/>
                  <a:pt x="2671782" y="2693089"/>
                  <a:pt x="2690286" y="2637527"/>
                </a:cubicBezTo>
                <a:cubicBezTo>
                  <a:pt x="2727295" y="2563445"/>
                  <a:pt x="2801312" y="2489363"/>
                  <a:pt x="2912339" y="2489363"/>
                </a:cubicBezTo>
                <a:cubicBezTo>
                  <a:pt x="2935469" y="2484733"/>
                  <a:pt x="2956286" y="2483575"/>
                  <a:pt x="2975080" y="2484443"/>
                </a:cubicBezTo>
                <a:close/>
                <a:moveTo>
                  <a:pt x="4122198" y="1964873"/>
                </a:moveTo>
                <a:cubicBezTo>
                  <a:pt x="4177850" y="1964873"/>
                  <a:pt x="4233502" y="1983451"/>
                  <a:pt x="4289154" y="2020607"/>
                </a:cubicBezTo>
                <a:cubicBezTo>
                  <a:pt x="4344804" y="2039186"/>
                  <a:pt x="4400456" y="2094920"/>
                  <a:pt x="4437557" y="2169233"/>
                </a:cubicBezTo>
                <a:cubicBezTo>
                  <a:pt x="4567411" y="2336436"/>
                  <a:pt x="4567411" y="2336436"/>
                  <a:pt x="4567411" y="2336436"/>
                </a:cubicBezTo>
                <a:cubicBezTo>
                  <a:pt x="4752916" y="2540795"/>
                  <a:pt x="4752916" y="2540795"/>
                  <a:pt x="4752916" y="2540795"/>
                </a:cubicBezTo>
                <a:cubicBezTo>
                  <a:pt x="4827118" y="2633686"/>
                  <a:pt x="4864220" y="2707999"/>
                  <a:pt x="4882769" y="2763733"/>
                </a:cubicBezTo>
                <a:cubicBezTo>
                  <a:pt x="4882769" y="2838046"/>
                  <a:pt x="4864220" y="2930936"/>
                  <a:pt x="4771467" y="2986671"/>
                </a:cubicBezTo>
                <a:cubicBezTo>
                  <a:pt x="4697264" y="3042405"/>
                  <a:pt x="4623063" y="3060983"/>
                  <a:pt x="4567411" y="3060983"/>
                </a:cubicBezTo>
                <a:cubicBezTo>
                  <a:pt x="4548860" y="3060983"/>
                  <a:pt x="4511759" y="3060983"/>
                  <a:pt x="4474659" y="3042405"/>
                </a:cubicBezTo>
                <a:cubicBezTo>
                  <a:pt x="4437557" y="3023827"/>
                  <a:pt x="4400456" y="2986671"/>
                  <a:pt x="4344804" y="2949514"/>
                </a:cubicBezTo>
                <a:cubicBezTo>
                  <a:pt x="4289154" y="2893780"/>
                  <a:pt x="3955244" y="2466483"/>
                  <a:pt x="3955244" y="2466483"/>
                </a:cubicBezTo>
                <a:cubicBezTo>
                  <a:pt x="3899592" y="2392170"/>
                  <a:pt x="3862491" y="2317858"/>
                  <a:pt x="3862491" y="2280701"/>
                </a:cubicBezTo>
                <a:cubicBezTo>
                  <a:pt x="3862491" y="2224967"/>
                  <a:pt x="3862491" y="2187811"/>
                  <a:pt x="3881042" y="2169233"/>
                </a:cubicBezTo>
                <a:cubicBezTo>
                  <a:pt x="3899592" y="2132076"/>
                  <a:pt x="3918143" y="2113498"/>
                  <a:pt x="3936693" y="2076342"/>
                </a:cubicBezTo>
                <a:cubicBezTo>
                  <a:pt x="3973794" y="2057764"/>
                  <a:pt x="3992345" y="2039186"/>
                  <a:pt x="3992345" y="2039186"/>
                </a:cubicBezTo>
                <a:cubicBezTo>
                  <a:pt x="4029446" y="2002029"/>
                  <a:pt x="4085097" y="1983451"/>
                  <a:pt x="4122198" y="1964873"/>
                </a:cubicBezTo>
                <a:close/>
                <a:moveTo>
                  <a:pt x="146310" y="1953889"/>
                </a:moveTo>
                <a:cubicBezTo>
                  <a:pt x="201962" y="1953889"/>
                  <a:pt x="276164" y="1991027"/>
                  <a:pt x="350366" y="2046733"/>
                </a:cubicBezTo>
                <a:cubicBezTo>
                  <a:pt x="424568" y="2102439"/>
                  <a:pt x="443118" y="2176714"/>
                  <a:pt x="443118" y="2232420"/>
                </a:cubicBezTo>
                <a:cubicBezTo>
                  <a:pt x="443118" y="2288126"/>
                  <a:pt x="424568" y="2362401"/>
                  <a:pt x="368916" y="2455245"/>
                </a:cubicBezTo>
                <a:cubicBezTo>
                  <a:pt x="368916" y="2455245"/>
                  <a:pt x="181092" y="2674589"/>
                  <a:pt x="55877" y="2823429"/>
                </a:cubicBezTo>
                <a:lnTo>
                  <a:pt x="0" y="2890207"/>
                </a:lnTo>
                <a:lnTo>
                  <a:pt x="0" y="2010548"/>
                </a:lnTo>
                <a:lnTo>
                  <a:pt x="48920" y="1981743"/>
                </a:lnTo>
                <a:cubicBezTo>
                  <a:pt x="86021" y="1963174"/>
                  <a:pt x="118485" y="1953889"/>
                  <a:pt x="146310" y="1953889"/>
                </a:cubicBezTo>
                <a:close/>
                <a:moveTo>
                  <a:pt x="4987001" y="730996"/>
                </a:moveTo>
                <a:cubicBezTo>
                  <a:pt x="5079441" y="730996"/>
                  <a:pt x="5079441" y="730996"/>
                  <a:pt x="5079441" y="730996"/>
                </a:cubicBezTo>
                <a:cubicBezTo>
                  <a:pt x="5190368" y="749448"/>
                  <a:pt x="5282808" y="786350"/>
                  <a:pt x="5338271" y="804801"/>
                </a:cubicBezTo>
                <a:cubicBezTo>
                  <a:pt x="5393734" y="841703"/>
                  <a:pt x="5412222" y="897056"/>
                  <a:pt x="5412222" y="970860"/>
                </a:cubicBezTo>
                <a:cubicBezTo>
                  <a:pt x="5412222" y="1007762"/>
                  <a:pt x="5412222" y="1044664"/>
                  <a:pt x="5412222" y="1100017"/>
                </a:cubicBezTo>
                <a:cubicBezTo>
                  <a:pt x="5393734" y="1155371"/>
                  <a:pt x="5375246" y="1210724"/>
                  <a:pt x="5338271" y="1266077"/>
                </a:cubicBezTo>
                <a:cubicBezTo>
                  <a:pt x="5301295" y="1302979"/>
                  <a:pt x="5245832" y="1321430"/>
                  <a:pt x="5171880" y="1339881"/>
                </a:cubicBezTo>
                <a:cubicBezTo>
                  <a:pt x="5060954" y="1339881"/>
                  <a:pt x="5171880" y="1358332"/>
                  <a:pt x="4913050" y="1339881"/>
                </a:cubicBezTo>
                <a:cubicBezTo>
                  <a:pt x="4635731" y="1339881"/>
                  <a:pt x="4580268" y="1339881"/>
                  <a:pt x="4580268" y="1339881"/>
                </a:cubicBezTo>
                <a:cubicBezTo>
                  <a:pt x="4413877" y="1321430"/>
                  <a:pt x="4413877" y="1321430"/>
                  <a:pt x="4413877" y="1321430"/>
                </a:cubicBezTo>
                <a:cubicBezTo>
                  <a:pt x="4321437" y="1302979"/>
                  <a:pt x="4265974" y="1284528"/>
                  <a:pt x="4247486" y="1247626"/>
                </a:cubicBezTo>
                <a:cubicBezTo>
                  <a:pt x="4210510" y="1210724"/>
                  <a:pt x="4192022" y="1173821"/>
                  <a:pt x="4192022" y="1118468"/>
                </a:cubicBezTo>
                <a:cubicBezTo>
                  <a:pt x="4192022" y="1118468"/>
                  <a:pt x="4192022" y="1081566"/>
                  <a:pt x="4192022" y="1026213"/>
                </a:cubicBezTo>
                <a:cubicBezTo>
                  <a:pt x="4192022" y="970860"/>
                  <a:pt x="4210510" y="915507"/>
                  <a:pt x="4247486" y="860154"/>
                </a:cubicBezTo>
                <a:cubicBezTo>
                  <a:pt x="4265974" y="823252"/>
                  <a:pt x="4321437" y="786350"/>
                  <a:pt x="4395389" y="786350"/>
                </a:cubicBezTo>
                <a:cubicBezTo>
                  <a:pt x="4487828" y="767899"/>
                  <a:pt x="4561780" y="767899"/>
                  <a:pt x="4617243" y="767899"/>
                </a:cubicBezTo>
                <a:cubicBezTo>
                  <a:pt x="4783634" y="749448"/>
                  <a:pt x="4876074" y="730996"/>
                  <a:pt x="4987001" y="730996"/>
                </a:cubicBezTo>
                <a:close/>
                <a:moveTo>
                  <a:pt x="3807960" y="0"/>
                </a:moveTo>
                <a:lnTo>
                  <a:pt x="4404064" y="0"/>
                </a:lnTo>
                <a:lnTo>
                  <a:pt x="4368291" y="41360"/>
                </a:lnTo>
                <a:cubicBezTo>
                  <a:pt x="4352100" y="60329"/>
                  <a:pt x="4338800" y="76226"/>
                  <a:pt x="4329548" y="87787"/>
                </a:cubicBezTo>
                <a:cubicBezTo>
                  <a:pt x="4255530" y="161780"/>
                  <a:pt x="4181513" y="198776"/>
                  <a:pt x="4107495" y="198776"/>
                </a:cubicBezTo>
                <a:cubicBezTo>
                  <a:pt x="4033478" y="217275"/>
                  <a:pt x="3959460" y="180278"/>
                  <a:pt x="3885443" y="106285"/>
                </a:cubicBezTo>
                <a:cubicBezTo>
                  <a:pt x="3857687" y="78538"/>
                  <a:pt x="3834556" y="50790"/>
                  <a:pt x="3818365" y="23043"/>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3"/>
              </a:solidFill>
            </a:endParaRPr>
          </a:p>
        </p:txBody>
      </p:sp>
      <p:sp>
        <p:nvSpPr>
          <p:cNvPr id="2" name="Title 1">
            <a:extLst>
              <a:ext uri="{FF2B5EF4-FFF2-40B4-BE49-F238E27FC236}">
                <a16:creationId xmlns:a16="http://schemas.microsoft.com/office/drawing/2014/main" id="{E565E65D-CB53-A099-43B7-48202ECF39CD}"/>
              </a:ext>
            </a:extLst>
          </p:cNvPr>
          <p:cNvSpPr>
            <a:spLocks noGrp="1"/>
          </p:cNvSpPr>
          <p:nvPr>
            <p:ph type="title"/>
          </p:nvPr>
        </p:nvSpPr>
        <p:spPr>
          <a:xfrm>
            <a:off x="720000" y="619201"/>
            <a:ext cx="3095626" cy="1477328"/>
          </a:xfrm>
        </p:spPr>
        <p:txBody>
          <a:bodyPr>
            <a:normAutofit/>
          </a:bodyPr>
          <a:lstStyle/>
          <a:p>
            <a:r>
              <a:rPr lang="en-US" dirty="0">
                <a:ea typeface="+mj-lt"/>
                <a:cs typeface="+mj-lt"/>
              </a:rPr>
              <a:t>Conferencing</a:t>
            </a:r>
            <a:endParaRPr lang="en-US" dirty="0"/>
          </a:p>
          <a:p>
            <a:endParaRPr lang="en-US" dirty="0"/>
          </a:p>
        </p:txBody>
      </p:sp>
      <p:sp>
        <p:nvSpPr>
          <p:cNvPr id="3" name="Content Placeholder 2">
            <a:extLst>
              <a:ext uri="{FF2B5EF4-FFF2-40B4-BE49-F238E27FC236}">
                <a16:creationId xmlns:a16="http://schemas.microsoft.com/office/drawing/2014/main" id="{6EDACDDD-8479-A9E1-2F6B-687371A8D8C3}"/>
              </a:ext>
            </a:extLst>
          </p:cNvPr>
          <p:cNvSpPr>
            <a:spLocks noGrp="1"/>
          </p:cNvSpPr>
          <p:nvPr>
            <p:ph idx="1"/>
          </p:nvPr>
        </p:nvSpPr>
        <p:spPr>
          <a:xfrm>
            <a:off x="6444000" y="633600"/>
            <a:ext cx="4991962" cy="5135374"/>
          </a:xfrm>
        </p:spPr>
        <p:txBody>
          <a:bodyPr vert="horz" lIns="0" tIns="0" rIns="0" bIns="0" rtlCol="0">
            <a:normAutofit/>
          </a:bodyPr>
          <a:lstStyle/>
          <a:p>
            <a:r>
              <a:rPr lang="en-US" dirty="0">
                <a:ea typeface="+mn-lt"/>
                <a:cs typeface="+mn-lt"/>
              </a:rPr>
              <a:t>Such as online meeting (group video calls)mostly use for business conferencing or lessons.</a:t>
            </a:r>
            <a:endParaRPr lang="en-US"/>
          </a:p>
          <a:p>
            <a:r>
              <a:rPr lang="en-US"/>
              <a:t>(TEAM,ZOOM)</a:t>
            </a:r>
          </a:p>
          <a:p>
            <a:endParaRPr lang="en-US"/>
          </a:p>
        </p:txBody>
      </p:sp>
    </p:spTree>
    <p:extLst>
      <p:ext uri="{BB962C8B-B14F-4D97-AF65-F5344CB8AC3E}">
        <p14:creationId xmlns:p14="http://schemas.microsoft.com/office/powerpoint/2010/main" val="965035127"/>
      </p:ext>
    </p:extLst>
  </p:cSld>
  <p:clrMapOvr>
    <a:masterClrMapping/>
  </p:clrMapOvr>
</p:sld>
</file>

<file path=ppt/theme/theme1.xml><?xml version="1.0" encoding="utf-8"?>
<a:theme xmlns:a="http://schemas.openxmlformats.org/drawingml/2006/main" name="BlobVTI">
  <a:themeElements>
    <a:clrScheme name="AnalogousFromLightSeedRightStep">
      <a:dk1>
        <a:srgbClr val="000000"/>
      </a:dk1>
      <a:lt1>
        <a:srgbClr val="FFFFFF"/>
      </a:lt1>
      <a:dk2>
        <a:srgbClr val="243241"/>
      </a:dk2>
      <a:lt2>
        <a:srgbClr val="E8E2E7"/>
      </a:lt2>
      <a:accent1>
        <a:srgbClr val="81AC86"/>
      </a:accent1>
      <a:accent2>
        <a:srgbClr val="75AB91"/>
      </a:accent2>
      <a:accent3>
        <a:srgbClr val="80A9A7"/>
      </a:accent3>
      <a:accent4>
        <a:srgbClr val="7FA5BA"/>
      </a:accent4>
      <a:accent5>
        <a:srgbClr val="96A1C6"/>
      </a:accent5>
      <a:accent6>
        <a:srgbClr val="8A7FBA"/>
      </a:accent6>
      <a:hlink>
        <a:srgbClr val="AE69A7"/>
      </a:hlink>
      <a:folHlink>
        <a:srgbClr val="7F7F7F"/>
      </a:folHlink>
    </a:clrScheme>
    <a:fontScheme name="Blob">
      <a:majorFont>
        <a:latin typeface="Rockwell Nova Light"/>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BlobVTI</vt:lpstr>
      <vt:lpstr>Guide to the online world</vt:lpstr>
      <vt:lpstr>SOME OF THE TYPES OF ONLINE  COMMUNICATOIN  SERVICES</vt:lpstr>
      <vt:lpstr>Voice over internet protocol (VOIP)</vt:lpstr>
      <vt:lpstr>Wikis </vt:lpstr>
      <vt:lpstr>Micro blogging </vt:lpstr>
      <vt:lpstr>Blogs </vt:lpstr>
      <vt:lpstr>Vlogs </vt:lpstr>
      <vt:lpstr>Social Networks </vt:lpstr>
      <vt:lpstr>Conferencing </vt:lpstr>
      <vt:lpstr>Chatrooms </vt:lpstr>
      <vt:lpstr>Social networks are being used to radicalise young people; would can we do to PREVENT this? </vt:lpstr>
      <vt:lpstr>Who is at risk? </vt:lpstr>
      <vt:lpstr>How does it happen?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102</cp:revision>
  <dcterms:created xsi:type="dcterms:W3CDTF">2022-11-22T10:13:03Z</dcterms:created>
  <dcterms:modified xsi:type="dcterms:W3CDTF">2022-11-22T10:47:39Z</dcterms:modified>
</cp:coreProperties>
</file>